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7" r:id="rId7"/>
    <p:sldId id="268" r:id="rId8"/>
    <p:sldId id="269" r:id="rId9"/>
    <p:sldId id="270" r:id="rId10"/>
    <p:sldId id="266"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1pPr>
    <a:lvl2pPr marL="0" marR="0" indent="228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2pPr>
    <a:lvl3pPr marL="0" marR="0" indent="457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3pPr>
    <a:lvl4pPr marL="0" marR="0" indent="685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4pPr>
    <a:lvl5pPr marL="0" marR="0" indent="9144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5pPr>
    <a:lvl6pPr marL="0" marR="0" indent="11430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6pPr>
    <a:lvl7pPr marL="0" marR="0" indent="1371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7pPr>
    <a:lvl8pPr marL="0" marR="0" indent="1600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8pPr>
    <a:lvl9pPr marL="0" marR="0" indent="1828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B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DEAB92E8-8556-4354-90EF-DFAD9E2DA600}"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0829D">
              <a:alpha val="6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alpha val="25000"/>
            </a:srgbClr>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0829D"/>
          </a:solidFill>
        </a:fill>
      </a:tcStyle>
    </a:firstRow>
  </a:tblStyle>
  <a:tblStyle styleId="{A54A6A1D-C094-464B-ABDF-76EB58FCAD4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30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A5065">
              <a:alpha val="4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A5065"/>
          </a:solidFill>
        </a:fill>
      </a:tcStyle>
    </a:firstRow>
  </a:tblStyle>
  <a:tblStyle styleId="{D3FCC7FD-A4CD-4878-9B12-AE177799DAE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no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noFill/>
        </a:fill>
      </a:tcStyle>
    </a:firstRow>
  </a:tblStyle>
  <a:tblStyle styleId="{6FED4BDB-6DCE-4948-B04D-3716A31144A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493EF4FC-797E-4229-9488-8D141A57491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FFFFFF"/>
        </a:fontRef>
        <a:srgbClr val="FFFFFF"/>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solidFill>
            <a:srgbClr val="24B2C8">
              <a:alpha val="69000"/>
            </a:srgbClr>
          </a:solid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7D23C965-1C35-482F-91DE-B9C7D7F856BE}" styleName="">
    <a:tblBg/>
    <a:wholeTbl>
      <a:tcTxStyle b="off" i="off">
        <a:fontRef idx="minor">
          <a:srgbClr val="00829D"/>
        </a:fontRef>
        <a:srgbClr val="00829D"/>
      </a:tcTxStyle>
      <a:tcStyle>
        <a:tcBdr>
          <a:left>
            <a:ln w="3175" cap="flat">
              <a:solidFill>
                <a:srgbClr val="00829D"/>
              </a:solidFill>
              <a:prstDash val="solid"/>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solidFill>
                <a:srgbClr val="00829D"/>
              </a:solidFill>
              <a:prstDash val="solid"/>
              <a:miter lim="400000"/>
            </a:ln>
          </a:insideV>
        </a:tcBdr>
        <a:fill>
          <a:noFill/>
        </a:fill>
      </a:tcStyle>
    </a:wholeTbl>
    <a:band2H>
      <a:tcTxStyle/>
      <a:tcStyle>
        <a:tcBdr/>
        <a:fill>
          <a:solidFill>
            <a:srgbClr val="00829D">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00829D"/>
        </a:fontRef>
        <a:srgbClr val="00829D"/>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4" d="100"/>
          <a:sy n="64" d="100"/>
        </p:scale>
        <p:origin x="18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1" name="Shape 16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2" name="Shape 16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300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2" name="Shape 22"/>
          <p:cNvSpPr/>
          <p:nvPr/>
        </p:nvSpPr>
        <p:spPr>
          <a:xfrm>
            <a:off x="0" y="544053"/>
            <a:ext cx="13007540" cy="7708256"/>
          </a:xfrm>
          <a:prstGeom prst="rect">
            <a:avLst/>
          </a:prstGeom>
          <a:solidFill>
            <a:srgbClr val="16BEC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3" name="Shape 23"/>
          <p:cNvSpPr/>
          <p:nvPr/>
        </p:nvSpPr>
        <p:spPr>
          <a:xfrm>
            <a:off x="-1" y="0"/>
            <a:ext cx="13004802" cy="681782"/>
          </a:xfrm>
          <a:prstGeom prst="rect">
            <a:avLst/>
          </a:prstGeom>
          <a:solidFill>
            <a:srgbClr val="044D7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 name="Shape 25"/>
          <p:cNvSpPr>
            <a:spLocks noGrp="1"/>
          </p:cNvSpPr>
          <p:nvPr>
            <p:ph type="title"/>
          </p:nvPr>
        </p:nvSpPr>
        <p:spPr>
          <a:xfrm>
            <a:off x="1026441" y="1091932"/>
            <a:ext cx="7642143" cy="320910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26" name="Shape 26"/>
          <p:cNvSpPr>
            <a:spLocks noGrp="1"/>
          </p:cNvSpPr>
          <p:nvPr>
            <p:ph type="body" sz="quarter" idx="1"/>
          </p:nvPr>
        </p:nvSpPr>
        <p:spPr>
          <a:xfrm>
            <a:off x="1218613" y="4711189"/>
            <a:ext cx="7642147" cy="93628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2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8" name="Shape 2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 name="Shape 2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 name="Shape 3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 name="Shape 3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 name="Shape 3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3" name="Shape 3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4" name="Shape 3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5" name="Shape 3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52" name="Shape 25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3" name="Shape 25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54" name="Shape 254"/>
          <p:cNvSpPr/>
          <p:nvPr/>
        </p:nvSpPr>
        <p:spPr>
          <a:xfrm>
            <a:off x="681782" y="1355276"/>
            <a:ext cx="1094010" cy="45719"/>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55" name="Shape 255"/>
          <p:cNvSpPr>
            <a:spLocks noGrp="1"/>
          </p:cNvSpPr>
          <p:nvPr>
            <p:ph type="body" idx="1"/>
          </p:nvPr>
        </p:nvSpPr>
        <p:spPr>
          <a:xfrm>
            <a:off x="681781" y="3313043"/>
            <a:ext cx="9936784" cy="4395212"/>
          </a:xfrm>
          <a:prstGeom prst="rect">
            <a:avLst/>
          </a:prstGeom>
        </p:spPr>
        <p:txBody>
          <a:bodyPr numCol="1" spcCol="38100" anchor="ctr">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6" name="Shape 25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7" name="Shape 25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8" name="Shape 25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9" name="Shape 25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0" name="Shape 26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1" name="Shape 26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2" name="Shape 26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3" name="Shape 26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4" name="Shape 26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
        <p:nvSpPr>
          <p:cNvPr id="18"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0" name="Shape 290"/>
          <p:cNvSpPr/>
          <p:nvPr/>
        </p:nvSpPr>
        <p:spPr>
          <a:xfrm>
            <a:off x="4981178" y="681781"/>
            <a:ext cx="8023623"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1" name="Shape 291"/>
          <p:cNvSpPr>
            <a:spLocks noGrp="1"/>
          </p:cNvSpPr>
          <p:nvPr>
            <p:ph type="pic" sz="half" idx="13"/>
          </p:nvPr>
        </p:nvSpPr>
        <p:spPr>
          <a:xfrm>
            <a:off x="0" y="681781"/>
            <a:ext cx="4981128" cy="7708256"/>
          </a:xfrm>
          <a:prstGeom prst="rect">
            <a:avLst/>
          </a:prstGeom>
        </p:spPr>
        <p:txBody>
          <a:bodyPr lIns="91439" tIns="45719" rIns="91439" bIns="45719" numCol="1" spcCol="38100"/>
          <a:lstStyle/>
          <a:p>
            <a:endParaRPr/>
          </a:p>
        </p:txBody>
      </p:sp>
      <p:sp>
        <p:nvSpPr>
          <p:cNvPr id="292" name="Shape 29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3" name="Shape 293"/>
          <p:cNvSpPr/>
          <p:nvPr/>
        </p:nvSpPr>
        <p:spPr>
          <a:xfrm>
            <a:off x="6003850"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94" name="Shape 294"/>
          <p:cNvSpPr>
            <a:spLocks noGrp="1"/>
          </p:cNvSpPr>
          <p:nvPr>
            <p:ph type="title"/>
          </p:nvPr>
        </p:nvSpPr>
        <p:spPr>
          <a:xfrm>
            <a:off x="6003850" y="1536425"/>
            <a:ext cx="6319169" cy="1026144"/>
          </a:xfrm>
          <a:prstGeom prst="rect">
            <a:avLst/>
          </a:prstGeom>
        </p:spPr>
        <p:txBody>
          <a:bodyPr/>
          <a:lstStyle>
            <a:lvl1pPr>
              <a:defRPr spc="0">
                <a:solidFill>
                  <a:srgbClr val="FFFFFF"/>
                </a:solidFill>
              </a:defRPr>
            </a:lvl1pPr>
          </a:lstStyle>
          <a:p>
            <a:r>
              <a:rPr dirty="0"/>
              <a:t>Title Text</a:t>
            </a:r>
          </a:p>
        </p:txBody>
      </p:sp>
      <p:sp>
        <p:nvSpPr>
          <p:cNvPr id="295" name="Shape 295"/>
          <p:cNvSpPr>
            <a:spLocks noGrp="1"/>
          </p:cNvSpPr>
          <p:nvPr>
            <p:ph type="body" sz="half" idx="1"/>
          </p:nvPr>
        </p:nvSpPr>
        <p:spPr>
          <a:xfrm>
            <a:off x="6003850" y="2789829"/>
            <a:ext cx="6319169" cy="4918426"/>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96" name="Shape 2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7" name="Shape 2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8" name="Shape 2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9" name="Shape 2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0" name="Shape 3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1" name="Shape 3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2" name="Shape 3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3" name="Shape 3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4" name="Shape 3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5" name="Shape 3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12" name="Shape 312"/>
          <p:cNvSpPr/>
          <p:nvPr/>
        </p:nvSpPr>
        <p:spPr>
          <a:xfrm>
            <a:off x="-2739" y="6716107"/>
            <a:ext cx="13007540" cy="167393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3" name="Shape 313"/>
          <p:cNvSpPr>
            <a:spLocks noGrp="1"/>
          </p:cNvSpPr>
          <p:nvPr>
            <p:ph type="pic" idx="13"/>
          </p:nvPr>
        </p:nvSpPr>
        <p:spPr>
          <a:xfrm>
            <a:off x="0" y="681781"/>
            <a:ext cx="13004800" cy="6034327"/>
          </a:xfrm>
          <a:prstGeom prst="rect">
            <a:avLst/>
          </a:prstGeom>
        </p:spPr>
        <p:txBody>
          <a:bodyPr lIns="91439" tIns="45719" rIns="91439" bIns="45719" numCol="1" spcCol="38100"/>
          <a:lstStyle/>
          <a:p>
            <a:endParaRPr/>
          </a:p>
        </p:txBody>
      </p:sp>
      <p:sp>
        <p:nvSpPr>
          <p:cNvPr id="314" name="Shape 31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5" name="Shape 315"/>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16" name="Shape 316"/>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317" name="Shape 317"/>
          <p:cNvSpPr>
            <a:spLocks noGrp="1"/>
          </p:cNvSpPr>
          <p:nvPr>
            <p:ph type="body" sz="quarter" idx="1"/>
          </p:nvPr>
        </p:nvSpPr>
        <p:spPr>
          <a:xfrm>
            <a:off x="8024662" y="7294135"/>
            <a:ext cx="4298357" cy="652436"/>
          </a:xfrm>
          <a:prstGeom prst="rect">
            <a:avLst/>
          </a:prstGeom>
        </p:spPr>
        <p:txBody>
          <a:bodyPr numCol="1" spcCol="38100" anchor="ctr">
            <a:noAutofit/>
          </a:bodyPr>
          <a:lstStyle>
            <a:lvl1pPr algn="r">
              <a:lnSpc>
                <a:spcPct val="100000"/>
              </a:lnSpc>
              <a:spcBef>
                <a:spcPts val="1400"/>
              </a:spcBef>
              <a:defRPr sz="1400">
                <a:solidFill>
                  <a:srgbClr val="FFFFFF"/>
                </a:solidFill>
              </a:defRPr>
            </a:lvl1pPr>
            <a:lvl2pPr indent="228600" algn="r">
              <a:spcBef>
                <a:spcPts val="1400"/>
              </a:spcBef>
              <a:defRPr sz="1400" b="0" cap="none" spc="0">
                <a:solidFill>
                  <a:srgbClr val="FFFFFF"/>
                </a:solidFill>
              </a:defRPr>
            </a:lvl2pPr>
            <a:lvl3pPr indent="457200" algn="r">
              <a:spcBef>
                <a:spcPts val="1400"/>
              </a:spcBef>
              <a:defRPr sz="1400">
                <a:solidFill>
                  <a:srgbClr val="FFFFFF"/>
                </a:solidFill>
              </a:defRPr>
            </a:lvl3pPr>
            <a:lvl4pPr marL="0" marR="0" indent="685800" algn="r">
              <a:spcBef>
                <a:spcPts val="1400"/>
              </a:spcBef>
              <a:buClrTx/>
              <a:buSzTx/>
              <a:buNone/>
              <a:defRPr sz="1400">
                <a:solidFill>
                  <a:srgbClr val="FFFFFF"/>
                </a:solidFill>
              </a:defRPr>
            </a:lvl4pPr>
            <a:lvl5pPr marL="0" marR="0" indent="914400" algn="r">
              <a:spcBef>
                <a:spcPts val="1400"/>
              </a:spcBef>
              <a:defRPr sz="1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8" name="Shape 318"/>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9" name="Shape 319"/>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0" name="Shape 320"/>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1" name="Shape 321"/>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2" name="Shape 322"/>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3" name="Shape 323"/>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4" name="Shape 324"/>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5" name="Shape 325"/>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6" name="Shape 326"/>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7" name="Shape 3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 White">
    <p:spTree>
      <p:nvGrpSpPr>
        <p:cNvPr id="1" name=""/>
        <p:cNvGrpSpPr/>
        <p:nvPr/>
      </p:nvGrpSpPr>
      <p:grpSpPr>
        <a:xfrm>
          <a:off x="0" y="0"/>
          <a:ext cx="0" cy="0"/>
          <a:chOff x="0" y="0"/>
          <a:chExt cx="0" cy="0"/>
        </a:xfrm>
      </p:grpSpPr>
      <p:sp>
        <p:nvSpPr>
          <p:cNvPr id="334" name="Shape 334"/>
          <p:cNvSpPr>
            <a:spLocks noGrp="1"/>
          </p:cNvSpPr>
          <p:nvPr>
            <p:ph type="title"/>
          </p:nvPr>
        </p:nvSpPr>
        <p:spPr>
          <a:xfrm>
            <a:off x="681781" y="1536425"/>
            <a:ext cx="9936784" cy="1026144"/>
          </a:xfrm>
          <a:prstGeom prst="rect">
            <a:avLst/>
          </a:prstGeom>
        </p:spPr>
        <p:txBody>
          <a:bodyPr/>
          <a:lstStyle/>
          <a:p>
            <a:r>
              <a:rPr dirty="0"/>
              <a:t>Title Text</a:t>
            </a:r>
          </a:p>
        </p:txBody>
      </p:sp>
      <p:sp>
        <p:nvSpPr>
          <p:cNvPr id="335" name="Shape 3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59" name="Shape 35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0" name="Shape 36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1" name="Shape 361"/>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62" name="Shape 36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363" name="Shape 36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4" name="Shape 36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5" name="Shape 36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6" name="Shape 36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7" name="Shape 36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8" name="Shape 36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9" name="Shape 36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0" name="Shape 37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1" name="Shape 37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2" name="Shape 3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aption - Bottom">
    <p:spTree>
      <p:nvGrpSpPr>
        <p:cNvPr id="1" name=""/>
        <p:cNvGrpSpPr/>
        <p:nvPr/>
      </p:nvGrpSpPr>
      <p:grpSpPr>
        <a:xfrm>
          <a:off x="0" y="0"/>
          <a:ext cx="0" cy="0"/>
          <a:chOff x="0" y="0"/>
          <a:chExt cx="0" cy="0"/>
        </a:xfrm>
      </p:grpSpPr>
      <p:sp>
        <p:nvSpPr>
          <p:cNvPr id="379" name="Shape 37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0" name="Shape 38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1" name="Shape 381"/>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82" name="Shape 382"/>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t>Title Text</a:t>
            </a:r>
          </a:p>
        </p:txBody>
      </p:sp>
      <p:sp>
        <p:nvSpPr>
          <p:cNvPr id="383" name="Shape 383"/>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4" name="Shape 38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5" name="Shape 38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6" name="Shape 38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7" name="Shape 38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8" name="Shape 38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9" name="Shape 38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0" name="Shape 39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1" name="Shape 39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2" name="Shape 39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3" name="Shape 3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aption - Left">
    <p:spTree>
      <p:nvGrpSpPr>
        <p:cNvPr id="1" name=""/>
        <p:cNvGrpSpPr/>
        <p:nvPr/>
      </p:nvGrpSpPr>
      <p:grpSpPr>
        <a:xfrm>
          <a:off x="0" y="0"/>
          <a:ext cx="0" cy="0"/>
          <a:chOff x="0" y="0"/>
          <a:chExt cx="0" cy="0"/>
        </a:xfrm>
      </p:grpSpPr>
      <p:sp>
        <p:nvSpPr>
          <p:cNvPr id="400" name="Shape 40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1" name="Shape 40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2" name="Shape 402"/>
          <p:cNvSpPr/>
          <p:nvPr/>
        </p:nvSpPr>
        <p:spPr>
          <a:xfrm>
            <a:off x="681781" y="4839293"/>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03" name="Shape 403"/>
          <p:cNvSpPr>
            <a:spLocks noGrp="1"/>
          </p:cNvSpPr>
          <p:nvPr>
            <p:ph type="title"/>
          </p:nvPr>
        </p:nvSpPr>
        <p:spPr>
          <a:xfrm>
            <a:off x="681781" y="4145797"/>
            <a:ext cx="4293280" cy="1254876"/>
          </a:xfrm>
          <a:prstGeom prst="rect">
            <a:avLst/>
          </a:prstGeom>
        </p:spPr>
        <p:txBody>
          <a:bodyPr anchor="b"/>
          <a:lstStyle>
            <a:lvl1pPr>
              <a:defRPr sz="3000" spc="0">
                <a:solidFill>
                  <a:srgbClr val="FFFFFF"/>
                </a:solidFill>
              </a:defRPr>
            </a:lvl1pPr>
          </a:lstStyle>
          <a:p>
            <a:r>
              <a:rPr dirty="0"/>
              <a:t>Title Text</a:t>
            </a:r>
          </a:p>
        </p:txBody>
      </p:sp>
      <p:sp>
        <p:nvSpPr>
          <p:cNvPr id="404" name="Shape 404"/>
          <p:cNvSpPr>
            <a:spLocks noGrp="1"/>
          </p:cNvSpPr>
          <p:nvPr>
            <p:ph type="body" sz="quarter" idx="1"/>
          </p:nvPr>
        </p:nvSpPr>
        <p:spPr>
          <a:xfrm>
            <a:off x="681781"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5" name="Shape 40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6" name="Shape 40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7" name="Shape 40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8" name="Shape 40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9" name="Shape 40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0" name="Shape 4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1" name="Shape 4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2" name="Shape 4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3" name="Shape 4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4" name="Shape 4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aption - Right">
    <p:spTree>
      <p:nvGrpSpPr>
        <p:cNvPr id="1" name=""/>
        <p:cNvGrpSpPr/>
        <p:nvPr/>
      </p:nvGrpSpPr>
      <p:grpSpPr>
        <a:xfrm>
          <a:off x="0" y="0"/>
          <a:ext cx="0" cy="0"/>
          <a:chOff x="0" y="0"/>
          <a:chExt cx="0" cy="0"/>
        </a:xfrm>
      </p:grpSpPr>
      <p:sp>
        <p:nvSpPr>
          <p:cNvPr id="421" name="Shape 42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2" name="Shape 42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3" name="Shape 423"/>
          <p:cNvSpPr/>
          <p:nvPr/>
        </p:nvSpPr>
        <p:spPr>
          <a:xfrm>
            <a:off x="8029739" y="4812788"/>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24" name="Shape 424"/>
          <p:cNvSpPr>
            <a:spLocks noGrp="1"/>
          </p:cNvSpPr>
          <p:nvPr>
            <p:ph type="title"/>
          </p:nvPr>
        </p:nvSpPr>
        <p:spPr>
          <a:xfrm>
            <a:off x="8029739" y="4145797"/>
            <a:ext cx="4293280" cy="1254876"/>
          </a:xfrm>
          <a:prstGeom prst="rect">
            <a:avLst/>
          </a:prstGeom>
        </p:spPr>
        <p:txBody>
          <a:bodyPr anchor="b"/>
          <a:lstStyle>
            <a:lvl1pPr>
              <a:defRPr sz="3000" spc="0">
                <a:solidFill>
                  <a:srgbClr val="FFFFFF"/>
                </a:solidFill>
              </a:defRPr>
            </a:lvl1pPr>
          </a:lstStyle>
          <a:p>
            <a:r>
              <a:t>Title Text</a:t>
            </a:r>
          </a:p>
        </p:txBody>
      </p:sp>
      <p:sp>
        <p:nvSpPr>
          <p:cNvPr id="425" name="Shape 425"/>
          <p:cNvSpPr>
            <a:spLocks noGrp="1"/>
          </p:cNvSpPr>
          <p:nvPr>
            <p:ph type="body" sz="quarter" idx="1"/>
          </p:nvPr>
        </p:nvSpPr>
        <p:spPr>
          <a:xfrm>
            <a:off x="8029739"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26" name="Shape 42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7" name="Shape 42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8" name="Shape 42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9" name="Shape 42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0" name="Shape 43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1" name="Shape 43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2" name="Shape 43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3" name="Shape 43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4" name="Shape 43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5" name="Shape 4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aption Photo Embed BLN">
    <p:spTree>
      <p:nvGrpSpPr>
        <p:cNvPr id="1" name=""/>
        <p:cNvGrpSpPr/>
        <p:nvPr/>
      </p:nvGrpSpPr>
      <p:grpSpPr>
        <a:xfrm>
          <a:off x="0" y="0"/>
          <a:ext cx="0" cy="0"/>
          <a:chOff x="0" y="0"/>
          <a:chExt cx="0" cy="0"/>
        </a:xfrm>
      </p:grpSpPr>
      <p:sp>
        <p:nvSpPr>
          <p:cNvPr id="464" name="Shape 464"/>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5" name="Shape 465"/>
          <p:cNvSpPr>
            <a:spLocks noGrp="1"/>
          </p:cNvSpPr>
          <p:nvPr>
            <p:ph type="pic" idx="13"/>
          </p:nvPr>
        </p:nvSpPr>
        <p:spPr>
          <a:xfrm>
            <a:off x="-1" y="681781"/>
            <a:ext cx="13007541" cy="7708742"/>
          </a:xfrm>
          <a:prstGeom prst="rect">
            <a:avLst/>
          </a:prstGeom>
        </p:spPr>
        <p:txBody>
          <a:bodyPr lIns="91439" tIns="45719" rIns="91439" bIns="45719" numCol="1" spcCol="38100"/>
          <a:lstStyle/>
          <a:p>
            <a:endParaRPr dirty="0"/>
          </a:p>
        </p:txBody>
      </p:sp>
      <p:sp>
        <p:nvSpPr>
          <p:cNvPr id="466" name="Shape 4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7" name="Shape 467"/>
          <p:cNvSpPr>
            <a:spLocks noGrp="1"/>
          </p:cNvSpPr>
          <p:nvPr>
            <p:ph type="body" sz="quarter" idx="14" hasCustomPrompt="1"/>
          </p:nvPr>
        </p:nvSpPr>
        <p:spPr>
          <a:xfrm>
            <a:off x="681781" y="7112986"/>
            <a:ext cx="1270001" cy="67520"/>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468" name="Shape 468"/>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rPr dirty="0"/>
              <a:t>Title Text</a:t>
            </a:r>
          </a:p>
        </p:txBody>
      </p:sp>
      <p:sp>
        <p:nvSpPr>
          <p:cNvPr id="469" name="Shape 469"/>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0" name="Shape 47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1" name="Shape 47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2" name="Shape 47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3" name="Shape 47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4" name="Shape 47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5" name="Shape 47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6" name="Shape 47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7" name="Shape 47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8" name="Shape 47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9" name="Shape 4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aption Photo Inset">
    <p:spTree>
      <p:nvGrpSpPr>
        <p:cNvPr id="1" name=""/>
        <p:cNvGrpSpPr/>
        <p:nvPr/>
      </p:nvGrpSpPr>
      <p:grpSpPr>
        <a:xfrm>
          <a:off x="0" y="0"/>
          <a:ext cx="0" cy="0"/>
          <a:chOff x="0" y="0"/>
          <a:chExt cx="0" cy="0"/>
        </a:xfrm>
      </p:grpSpPr>
      <p:sp>
        <p:nvSpPr>
          <p:cNvPr id="486" name="Shape 48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7" name="Shape 487"/>
          <p:cNvSpPr>
            <a:spLocks noGrp="1"/>
          </p:cNvSpPr>
          <p:nvPr>
            <p:ph type="pic" idx="13"/>
          </p:nvPr>
        </p:nvSpPr>
        <p:spPr>
          <a:xfrm>
            <a:off x="681781" y="1352907"/>
            <a:ext cx="11641239" cy="5088955"/>
          </a:xfrm>
          <a:prstGeom prst="rect">
            <a:avLst/>
          </a:prstGeom>
        </p:spPr>
        <p:txBody>
          <a:bodyPr lIns="91439" tIns="45719" rIns="91439" bIns="45719" numCol="1" spcCol="38100"/>
          <a:lstStyle/>
          <a:p>
            <a:endParaRPr/>
          </a:p>
        </p:txBody>
      </p:sp>
      <p:sp>
        <p:nvSpPr>
          <p:cNvPr id="488" name="Shape 4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9" name="Shape 489"/>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90" name="Shape 490"/>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491" name="Shape 491"/>
          <p:cNvSpPr>
            <a:spLocks noGrp="1"/>
          </p:cNvSpPr>
          <p:nvPr>
            <p:ph type="body" sz="quarter" idx="1"/>
          </p:nvPr>
        </p:nvSpPr>
        <p:spPr>
          <a:xfrm>
            <a:off x="8024662" y="7294135"/>
            <a:ext cx="4298357"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3" name="Shape 49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4" name="Shape 49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5" name="Shape 49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6" name="Shape 49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7" name="Shape 49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8" name="Shape 49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9" name="Shape 49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0" name="Shape 50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1" name="Shape 5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mp; Photo Embed BLN">
    <p:spTree>
      <p:nvGrpSpPr>
        <p:cNvPr id="1" name=""/>
        <p:cNvGrpSpPr/>
        <p:nvPr/>
      </p:nvGrpSpPr>
      <p:grpSpPr>
        <a:xfrm>
          <a:off x="0" y="0"/>
          <a:ext cx="0" cy="0"/>
          <a:chOff x="0" y="0"/>
          <a:chExt cx="0" cy="0"/>
        </a:xfrm>
      </p:grpSpPr>
      <p:sp>
        <p:nvSpPr>
          <p:cNvPr id="65" name="Shape 65"/>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 name="Shape 66"/>
          <p:cNvSpPr>
            <a:spLocks noGrp="1"/>
          </p:cNvSpPr>
          <p:nvPr>
            <p:ph type="pic" idx="13"/>
          </p:nvPr>
        </p:nvSpPr>
        <p:spPr>
          <a:xfrm>
            <a:off x="0" y="681781"/>
            <a:ext cx="13007540" cy="7709457"/>
          </a:xfrm>
          <a:prstGeom prst="rect">
            <a:avLst/>
          </a:prstGeom>
        </p:spPr>
        <p:txBody>
          <a:bodyPr lIns="91439" tIns="45719" rIns="91439" bIns="45719" numCol="1" spcCol="38100"/>
          <a:lstStyle/>
          <a:p>
            <a:endParaRPr dirty="0"/>
          </a:p>
        </p:txBody>
      </p:sp>
      <p:sp>
        <p:nvSpPr>
          <p:cNvPr id="67" name="Shape 67"/>
          <p:cNvSpPr>
            <a:spLocks noGrp="1"/>
          </p:cNvSpPr>
          <p:nvPr>
            <p:ph type="title"/>
          </p:nvPr>
        </p:nvSpPr>
        <p:spPr>
          <a:xfrm>
            <a:off x="1349243" y="1859607"/>
            <a:ext cx="7642143" cy="321275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68" name="Shape 68"/>
          <p:cNvSpPr>
            <a:spLocks noGrp="1"/>
          </p:cNvSpPr>
          <p:nvPr>
            <p:ph type="body" sz="quarter" idx="1"/>
          </p:nvPr>
        </p:nvSpPr>
        <p:spPr>
          <a:xfrm>
            <a:off x="1349242" y="5159308"/>
            <a:ext cx="7642143" cy="93263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9" name="Shape 6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1" name="Shape 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2" name="Shape 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3" name="Shape 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 name="Shape 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 name="Shape 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6" name="Shape 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7" name="Shape 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8" name="Shape 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9" name="Shape 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08" name="Shape 508"/>
          <p:cNvSpPr>
            <a:spLocks noGrp="1"/>
          </p:cNvSpPr>
          <p:nvPr>
            <p:ph type="pic" idx="13"/>
          </p:nvPr>
        </p:nvSpPr>
        <p:spPr>
          <a:xfrm>
            <a:off x="-1" y="681781"/>
            <a:ext cx="13007541" cy="7709774"/>
          </a:xfrm>
          <a:prstGeom prst="rect">
            <a:avLst/>
          </a:prstGeom>
        </p:spPr>
        <p:txBody>
          <a:bodyPr lIns="91439" tIns="45719" rIns="91439" bIns="45719" numCol="1" spcCol="38100"/>
          <a:lstStyle/>
          <a:p>
            <a:endParaRPr/>
          </a:p>
        </p:txBody>
      </p:sp>
      <p:sp>
        <p:nvSpPr>
          <p:cNvPr id="509" name="Shape 50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10" name="Shape 51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1" name="Shape 51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2" name="Shape 51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3" name="Shape 51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4" name="Shape 51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5" name="Shape 51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6" name="Shape 51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7" name="Shape 51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8" name="Shape 51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9" name="Shape 5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Caption">
    <p:spTree>
      <p:nvGrpSpPr>
        <p:cNvPr id="1" name=""/>
        <p:cNvGrpSpPr/>
        <p:nvPr/>
      </p:nvGrpSpPr>
      <p:grpSpPr>
        <a:xfrm>
          <a:off x="0" y="0"/>
          <a:ext cx="0" cy="0"/>
          <a:chOff x="0" y="0"/>
          <a:chExt cx="0" cy="0"/>
        </a:xfrm>
      </p:grpSpPr>
      <p:sp>
        <p:nvSpPr>
          <p:cNvPr id="526" name="Shape 52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7" name="Shape 52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8" name="Shape 52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29" name="Shape 529"/>
          <p:cNvSpPr>
            <a:spLocks noGrp="1"/>
          </p:cNvSpPr>
          <p:nvPr>
            <p:ph type="title"/>
          </p:nvPr>
        </p:nvSpPr>
        <p:spPr>
          <a:xfrm>
            <a:off x="681781" y="2098189"/>
            <a:ext cx="9936784" cy="4613885"/>
          </a:xfrm>
          <a:prstGeom prst="rect">
            <a:avLst/>
          </a:prstGeom>
        </p:spPr>
        <p:txBody>
          <a:bodyPr anchor="b"/>
          <a:lstStyle>
            <a:lvl1pPr>
              <a:defRPr spc="0">
                <a:solidFill>
                  <a:srgbClr val="FFFFFF"/>
                </a:solidFill>
              </a:defRPr>
            </a:lvl1pPr>
          </a:lstStyle>
          <a:p>
            <a:r>
              <a:t>Title Text</a:t>
            </a:r>
          </a:p>
        </p:txBody>
      </p:sp>
      <p:sp>
        <p:nvSpPr>
          <p:cNvPr id="530" name="Shape 530"/>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31" name="Shape 53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2" name="Shape 53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3" name="Shape 53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4" name="Shape 53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5" name="Shape 53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6" name="Shape 53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7" name="Shape 53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8" name="Shape 53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9" name="Shape 53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40" name="Shape 5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547" name="Shape 54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8" name="Shape 54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9" name="Shape 54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50" name="Shape 550"/>
          <p:cNvSpPr>
            <a:spLocks noGrp="1"/>
          </p:cNvSpPr>
          <p:nvPr>
            <p:ph type="title"/>
          </p:nvPr>
        </p:nvSpPr>
        <p:spPr>
          <a:xfrm>
            <a:off x="681781" y="1536425"/>
            <a:ext cx="9936784" cy="3527290"/>
          </a:xfrm>
          <a:prstGeom prst="rect">
            <a:avLst/>
          </a:prstGeom>
        </p:spPr>
        <p:txBody>
          <a:bodyPr/>
          <a:lstStyle>
            <a:lvl1pPr>
              <a:defRPr spc="0">
                <a:solidFill>
                  <a:srgbClr val="FFFFFF"/>
                </a:solidFill>
              </a:defRPr>
            </a:lvl1pPr>
          </a:lstStyle>
          <a:p>
            <a:r>
              <a:t>Title Text</a:t>
            </a:r>
          </a:p>
        </p:txBody>
      </p:sp>
      <p:sp>
        <p:nvSpPr>
          <p:cNvPr id="551" name="Shape 551"/>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52" name="Shape 552"/>
          <p:cNvSpPr/>
          <p:nvPr/>
        </p:nvSpPr>
        <p:spPr>
          <a:xfrm>
            <a:off x="681781" y="6086386"/>
            <a:ext cx="865845" cy="574888"/>
          </a:xfrm>
          <a:prstGeom prst="rect">
            <a:avLst/>
          </a:prstGeom>
          <a:ln w="3175">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nSpc>
                <a:spcPct val="90000"/>
              </a:lnSpc>
              <a:spcBef>
                <a:spcPts val="0"/>
              </a:spcBef>
              <a:defRPr sz="3000" b="1">
                <a:solidFill>
                  <a:srgbClr val="FFFFFF"/>
                </a:solidFill>
              </a:defRPr>
            </a:lvl1pPr>
          </a:lstStyle>
          <a:p>
            <a:r>
              <a:t>True</a:t>
            </a:r>
          </a:p>
        </p:txBody>
      </p:sp>
      <p:sp>
        <p:nvSpPr>
          <p:cNvPr id="553" name="Shape 55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4" name="Shape 55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5" name="Shape 55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6" name="Shape 55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7" name="Shape 55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8" name="Shape 55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9" name="Shape 55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0" name="Shape 56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1" name="Shape 56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2" name="Shape 5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69" name="Shape 56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0" name="Shape 57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1" name="Shape 571"/>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72" name="Shape 572"/>
          <p:cNvSpPr>
            <a:spLocks noGrp="1"/>
          </p:cNvSpPr>
          <p:nvPr>
            <p:ph type="body" sz="quarter" idx="13"/>
          </p:nvPr>
        </p:nvSpPr>
        <p:spPr>
          <a:xfrm>
            <a:off x="681781" y="5718770"/>
            <a:ext cx="9936784" cy="1133688"/>
          </a:xfrm>
          <a:prstGeom prst="rect">
            <a:avLst/>
          </a:prstGeom>
        </p:spPr>
        <p:txBody>
          <a:bodyPr numCol="1" spcCol="38100" anchor="b">
            <a:spAutoFit/>
          </a:bodyPr>
          <a:lstStyle>
            <a:lvl1pPr>
              <a:spcBef>
                <a:spcPts val="0"/>
              </a:spcBef>
              <a:defRPr sz="6200" b="1">
                <a:solidFill>
                  <a:srgbClr val="FFFFFF"/>
                </a:solidFill>
              </a:defRPr>
            </a:lvl1pPr>
          </a:lstStyle>
          <a:p>
            <a:r>
              <a:t>“Type a Quote Here.”</a:t>
            </a:r>
          </a:p>
        </p:txBody>
      </p:sp>
      <p:sp>
        <p:nvSpPr>
          <p:cNvPr id="573" name="Shape 573"/>
          <p:cNvSpPr>
            <a:spLocks noGrp="1"/>
          </p:cNvSpPr>
          <p:nvPr>
            <p:ph type="body" sz="quarter" idx="14"/>
          </p:nvPr>
        </p:nvSpPr>
        <p:spPr>
          <a:xfrm>
            <a:off x="924192" y="6932176"/>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74" name="Shape 57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5" name="Shape 57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6" name="Shape 57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7" name="Shape 57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8" name="Shape 57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9" name="Shape 57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0" name="Shape 58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1" name="Shape 58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2" name="Shape 58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3" name="Shape 5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amp; Caption">
    <p:spTree>
      <p:nvGrpSpPr>
        <p:cNvPr id="1" name=""/>
        <p:cNvGrpSpPr/>
        <p:nvPr/>
      </p:nvGrpSpPr>
      <p:grpSpPr>
        <a:xfrm>
          <a:off x="0" y="0"/>
          <a:ext cx="0" cy="0"/>
          <a:chOff x="0" y="0"/>
          <a:chExt cx="0" cy="0"/>
        </a:xfrm>
      </p:grpSpPr>
      <p:sp>
        <p:nvSpPr>
          <p:cNvPr id="590" name="Shape 59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1" name="Shape 59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2" name="Shape 592"/>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93" name="Shape 593"/>
          <p:cNvSpPr>
            <a:spLocks noGrp="1"/>
          </p:cNvSpPr>
          <p:nvPr>
            <p:ph type="body" sz="quarter" idx="13"/>
          </p:nvPr>
        </p:nvSpPr>
        <p:spPr>
          <a:xfrm>
            <a:off x="533334" y="3618122"/>
            <a:ext cx="9936784" cy="917787"/>
          </a:xfrm>
          <a:prstGeom prst="rect">
            <a:avLst/>
          </a:prstGeom>
        </p:spPr>
        <p:txBody>
          <a:bodyPr numCol="1" spcCol="38100" anchor="b">
            <a:spAutoFit/>
          </a:bodyPr>
          <a:lstStyle>
            <a:lvl1pPr>
              <a:spcBef>
                <a:spcPts val="0"/>
              </a:spcBef>
              <a:defRPr sz="5000" b="1">
                <a:solidFill>
                  <a:srgbClr val="FFFFFF"/>
                </a:solidFill>
              </a:defRPr>
            </a:lvl1pPr>
          </a:lstStyle>
          <a:p>
            <a:r>
              <a:t>“Type a Quote Here.”</a:t>
            </a:r>
          </a:p>
        </p:txBody>
      </p:sp>
      <p:sp>
        <p:nvSpPr>
          <p:cNvPr id="594" name="Shape 594"/>
          <p:cNvSpPr>
            <a:spLocks noGrp="1"/>
          </p:cNvSpPr>
          <p:nvPr>
            <p:ph type="body" sz="quarter" idx="14"/>
          </p:nvPr>
        </p:nvSpPr>
        <p:spPr>
          <a:xfrm>
            <a:off x="924192" y="4872178"/>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95" name="Shape 595"/>
          <p:cNvSpPr>
            <a:spLocks noGrp="1"/>
          </p:cNvSpPr>
          <p:nvPr>
            <p:ph type="body" sz="quarter" idx="1"/>
          </p:nvPr>
        </p:nvSpPr>
        <p:spPr>
          <a:xfrm>
            <a:off x="681781" y="6007638"/>
            <a:ext cx="7983034" cy="102381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96" name="Shape 5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7" name="Shape 5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8" name="Shape 5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9" name="Shape 5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0" name="Shape 6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1" name="Shape 6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2" name="Shape 6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3" name="Shape 6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4" name="Shape 6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5" name="Shape 6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612" name="Shape 61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3" name="Shape 613"/>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614" name="Shape 614"/>
          <p:cNvSpPr>
            <a:spLocks noGrp="1"/>
          </p:cNvSpPr>
          <p:nvPr>
            <p:ph type="body" sz="quarter" idx="13"/>
          </p:nvPr>
        </p:nvSpPr>
        <p:spPr>
          <a:xfrm>
            <a:off x="68407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15" name="Shape 615"/>
          <p:cNvSpPr>
            <a:spLocks noGrp="1"/>
          </p:cNvSpPr>
          <p:nvPr>
            <p:ph type="body" sz="quarter" idx="14"/>
          </p:nvPr>
        </p:nvSpPr>
        <p:spPr>
          <a:xfrm>
            <a:off x="681781"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16" name="Shape 616"/>
          <p:cNvSpPr>
            <a:spLocks noGrp="1"/>
          </p:cNvSpPr>
          <p:nvPr>
            <p:ph type="body" sz="quarter" idx="15"/>
          </p:nvPr>
        </p:nvSpPr>
        <p:spPr>
          <a:xfrm>
            <a:off x="587743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17" name="Shape 617"/>
          <p:cNvSpPr>
            <a:spLocks noGrp="1"/>
          </p:cNvSpPr>
          <p:nvPr>
            <p:ph type="body" sz="quarter" idx="16"/>
          </p:nvPr>
        </p:nvSpPr>
        <p:spPr>
          <a:xfrm>
            <a:off x="5877433"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18" name="Shape 61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9" name="Shape 61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20" name="Shape 62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1" name="Shape 62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2" name="Shape 62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3" name="Shape 62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4" name="Shape 62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5" name="Shape 62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6" name="Shape 62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7" name="Shape 62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8" name="Shape 62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9" name="Shape 6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636" name="Shape 63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7" name="Shape 63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8" name="Shape 63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39" name="Shape 639"/>
          <p:cNvSpPr>
            <a:spLocks noGrp="1"/>
          </p:cNvSpPr>
          <p:nvPr>
            <p:ph type="title"/>
          </p:nvPr>
        </p:nvSpPr>
        <p:spPr>
          <a:xfrm>
            <a:off x="681781" y="1536425"/>
            <a:ext cx="9709523" cy="1026144"/>
          </a:xfrm>
          <a:prstGeom prst="rect">
            <a:avLst/>
          </a:prstGeom>
        </p:spPr>
        <p:txBody>
          <a:bodyPr/>
          <a:lstStyle>
            <a:lvl1pPr>
              <a:defRPr spc="0">
                <a:solidFill>
                  <a:srgbClr val="FFFFFF"/>
                </a:solidFill>
              </a:defRPr>
            </a:lvl1pPr>
          </a:lstStyle>
          <a:p>
            <a:r>
              <a:t>Title Text</a:t>
            </a:r>
          </a:p>
        </p:txBody>
      </p:sp>
      <p:sp>
        <p:nvSpPr>
          <p:cNvPr id="640" name="Shape 640"/>
          <p:cNvSpPr>
            <a:spLocks noGrp="1"/>
          </p:cNvSpPr>
          <p:nvPr>
            <p:ph type="body" sz="quarter" idx="13"/>
          </p:nvPr>
        </p:nvSpPr>
        <p:spPr>
          <a:xfrm>
            <a:off x="684073" y="2903459"/>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41" name="Shape 641"/>
          <p:cNvSpPr>
            <a:spLocks noGrp="1"/>
          </p:cNvSpPr>
          <p:nvPr>
            <p:ph type="body" sz="quarter" idx="14"/>
          </p:nvPr>
        </p:nvSpPr>
        <p:spPr>
          <a:xfrm>
            <a:off x="681781"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42" name="Shape 642"/>
          <p:cNvSpPr>
            <a:spLocks noGrp="1"/>
          </p:cNvSpPr>
          <p:nvPr>
            <p:ph type="body" sz="quarter" idx="15"/>
          </p:nvPr>
        </p:nvSpPr>
        <p:spPr>
          <a:xfrm>
            <a:off x="4779863"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43" name="Shape 643"/>
          <p:cNvSpPr>
            <a:spLocks noGrp="1"/>
          </p:cNvSpPr>
          <p:nvPr>
            <p:ph type="body" sz="quarter" idx="16"/>
          </p:nvPr>
        </p:nvSpPr>
        <p:spPr>
          <a:xfrm>
            <a:off x="4779863"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44" name="Shape 644"/>
          <p:cNvSpPr>
            <a:spLocks noGrp="1"/>
          </p:cNvSpPr>
          <p:nvPr>
            <p:ph type="body" sz="quarter" idx="17"/>
          </p:nvPr>
        </p:nvSpPr>
        <p:spPr>
          <a:xfrm>
            <a:off x="8877944"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45" name="Shape 645"/>
          <p:cNvSpPr>
            <a:spLocks noGrp="1"/>
          </p:cNvSpPr>
          <p:nvPr>
            <p:ph type="body" sz="quarter" idx="18"/>
          </p:nvPr>
        </p:nvSpPr>
        <p:spPr>
          <a:xfrm>
            <a:off x="8877944"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46" name="Shape 64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7" name="Shape 64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8" name="Shape 64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9" name="Shape 64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0" name="Shape 65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1" name="Shape 65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2" name="Shape 65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3" name="Shape 65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4" name="Shape 65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5" name="Shape 6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662" name="Shape 66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3" name="Shape 6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4" name="Shape 664"/>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65" name="Shape 665"/>
          <p:cNvSpPr>
            <a:spLocks noGrp="1"/>
          </p:cNvSpPr>
          <p:nvPr>
            <p:ph type="body" sz="quarter" idx="13"/>
          </p:nvPr>
        </p:nvSpPr>
        <p:spPr>
          <a:xfrm>
            <a:off x="684073" y="3696802"/>
            <a:ext cx="4511579"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66" name="Shape 666"/>
          <p:cNvSpPr>
            <a:spLocks noGrp="1"/>
          </p:cNvSpPr>
          <p:nvPr>
            <p:ph type="body" sz="quarter" idx="14"/>
          </p:nvPr>
        </p:nvSpPr>
        <p:spPr>
          <a:xfrm>
            <a:off x="681781" y="4170089"/>
            <a:ext cx="4516163"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67" name="Shape 667"/>
          <p:cNvSpPr>
            <a:spLocks noGrp="1"/>
          </p:cNvSpPr>
          <p:nvPr>
            <p:ph type="body" sz="quarter" idx="15"/>
          </p:nvPr>
        </p:nvSpPr>
        <p:spPr>
          <a:xfrm>
            <a:off x="5820618" y="3696802"/>
            <a:ext cx="457068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68" name="Shape 668"/>
          <p:cNvSpPr>
            <a:spLocks noGrp="1"/>
          </p:cNvSpPr>
          <p:nvPr>
            <p:ph type="body" sz="quarter" idx="16"/>
          </p:nvPr>
        </p:nvSpPr>
        <p:spPr>
          <a:xfrm>
            <a:off x="5820618" y="4170089"/>
            <a:ext cx="4570687"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69" name="Shape 669"/>
          <p:cNvSpPr>
            <a:spLocks noGrp="1"/>
          </p:cNvSpPr>
          <p:nvPr>
            <p:ph type="body" sz="quarter" idx="17"/>
          </p:nvPr>
        </p:nvSpPr>
        <p:spPr>
          <a:xfrm>
            <a:off x="681781" y="1536425"/>
            <a:ext cx="4516163"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70" name="Shape 670"/>
          <p:cNvSpPr>
            <a:spLocks noGrp="1"/>
          </p:cNvSpPr>
          <p:nvPr>
            <p:ph type="body" sz="quarter" idx="18"/>
          </p:nvPr>
        </p:nvSpPr>
        <p:spPr>
          <a:xfrm>
            <a:off x="5820618" y="1536425"/>
            <a:ext cx="457068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71" name="Shape 6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2" name="Shape 6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3" name="Shape 6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4" name="Shape 6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5" name="Shape 6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6" name="Shape 6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7" name="Shape 6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8" name="Shape 6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9" name="Shape 6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80" name="Shape 6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687" name="Shape 6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8" name="Shape 6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9" name="Shape 68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90" name="Shape 690"/>
          <p:cNvSpPr>
            <a:spLocks noGrp="1"/>
          </p:cNvSpPr>
          <p:nvPr>
            <p:ph type="body" sz="quarter" idx="13"/>
          </p:nvPr>
        </p:nvSpPr>
        <p:spPr>
          <a:xfrm>
            <a:off x="684073" y="3696802"/>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91" name="Shape 691"/>
          <p:cNvSpPr>
            <a:spLocks noGrp="1"/>
          </p:cNvSpPr>
          <p:nvPr>
            <p:ph type="body" sz="quarter" idx="14"/>
          </p:nvPr>
        </p:nvSpPr>
        <p:spPr>
          <a:xfrm>
            <a:off x="681781" y="4170089"/>
            <a:ext cx="341630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92" name="Shape 692"/>
          <p:cNvSpPr>
            <a:spLocks noGrp="1"/>
          </p:cNvSpPr>
          <p:nvPr>
            <p:ph type="body" sz="quarter" idx="15"/>
          </p:nvPr>
        </p:nvSpPr>
        <p:spPr>
          <a:xfrm>
            <a:off x="4779862"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93" name="Shape 693"/>
          <p:cNvSpPr>
            <a:spLocks noGrp="1"/>
          </p:cNvSpPr>
          <p:nvPr>
            <p:ph type="body" sz="quarter" idx="16"/>
          </p:nvPr>
        </p:nvSpPr>
        <p:spPr>
          <a:xfrm>
            <a:off x="4779862"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94" name="Shape 694"/>
          <p:cNvSpPr>
            <a:spLocks noGrp="1"/>
          </p:cNvSpPr>
          <p:nvPr>
            <p:ph type="body" sz="quarter" idx="17"/>
          </p:nvPr>
        </p:nvSpPr>
        <p:spPr>
          <a:xfrm>
            <a:off x="8877944"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95" name="Shape 695"/>
          <p:cNvSpPr>
            <a:spLocks noGrp="1"/>
          </p:cNvSpPr>
          <p:nvPr>
            <p:ph type="body" sz="quarter" idx="18"/>
          </p:nvPr>
        </p:nvSpPr>
        <p:spPr>
          <a:xfrm>
            <a:off x="8877944"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96" name="Shape 696"/>
          <p:cNvSpPr>
            <a:spLocks noGrp="1"/>
          </p:cNvSpPr>
          <p:nvPr>
            <p:ph type="body" sz="quarter" idx="19"/>
          </p:nvPr>
        </p:nvSpPr>
        <p:spPr>
          <a:xfrm>
            <a:off x="681781"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97" name="Shape 697"/>
          <p:cNvSpPr>
            <a:spLocks noGrp="1"/>
          </p:cNvSpPr>
          <p:nvPr>
            <p:ph type="body" sz="quarter" idx="20"/>
          </p:nvPr>
        </p:nvSpPr>
        <p:spPr>
          <a:xfrm>
            <a:off x="4779863"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98" name="Shape 698"/>
          <p:cNvSpPr>
            <a:spLocks noGrp="1"/>
          </p:cNvSpPr>
          <p:nvPr>
            <p:ph type="body" sz="quarter" idx="21"/>
          </p:nvPr>
        </p:nvSpPr>
        <p:spPr>
          <a:xfrm>
            <a:off x="8823854" y="1536425"/>
            <a:ext cx="341171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42%</a:t>
            </a:r>
          </a:p>
        </p:txBody>
      </p:sp>
      <p:sp>
        <p:nvSpPr>
          <p:cNvPr id="699" name="Shape 69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0" name="Shape 70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1" name="Shape 70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2" name="Shape 70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3" name="Shape 70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4" name="Shape 70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5" name="Shape 70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6" name="Shape 70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7" name="Shape 70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8" name="Shape 7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Kiosk Home - Full Lead BLN">
    <p:spTree>
      <p:nvGrpSpPr>
        <p:cNvPr id="1" name=""/>
        <p:cNvGrpSpPr/>
        <p:nvPr/>
      </p:nvGrpSpPr>
      <p:grpSpPr>
        <a:xfrm>
          <a:off x="0" y="0"/>
          <a:ext cx="0" cy="0"/>
          <a:chOff x="0" y="0"/>
          <a:chExt cx="0" cy="0"/>
        </a:xfrm>
      </p:grpSpPr>
      <p:sp>
        <p:nvSpPr>
          <p:cNvPr id="738" name="Shape 738"/>
          <p:cNvSpPr/>
          <p:nvPr/>
        </p:nvSpPr>
        <p:spPr>
          <a:xfrm>
            <a:off x="-2739" y="681781"/>
            <a:ext cx="13007540" cy="907181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39" name="Shape 739"/>
          <p:cNvSpPr>
            <a:spLocks noGrp="1"/>
          </p:cNvSpPr>
          <p:nvPr>
            <p:ph type="pic" idx="13"/>
          </p:nvPr>
        </p:nvSpPr>
        <p:spPr>
          <a:xfrm>
            <a:off x="-1" y="681781"/>
            <a:ext cx="13007540" cy="9071819"/>
          </a:xfrm>
          <a:prstGeom prst="rect">
            <a:avLst/>
          </a:prstGeom>
        </p:spPr>
        <p:txBody>
          <a:bodyPr lIns="91439" tIns="45719" rIns="91439" bIns="45719" numCol="1" spcCol="38100"/>
          <a:lstStyle/>
          <a:p>
            <a:endParaRPr/>
          </a:p>
        </p:txBody>
      </p:sp>
      <p:sp>
        <p:nvSpPr>
          <p:cNvPr id="740" name="Shape 74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41" name="Shape 741"/>
          <p:cNvSpPr>
            <a:spLocks noGrp="1"/>
          </p:cNvSpPr>
          <p:nvPr>
            <p:ph type="body" sz="quarter" idx="14"/>
          </p:nvPr>
        </p:nvSpPr>
        <p:spPr>
          <a:xfrm>
            <a:off x="1022672" y="1693798"/>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endParaRPr/>
          </a:p>
        </p:txBody>
      </p:sp>
      <p:sp>
        <p:nvSpPr>
          <p:cNvPr id="742" name="Shape 742"/>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743" name="Shape 743"/>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44" name="Shape 744"/>
          <p:cNvSpPr>
            <a:spLocks noGrp="1"/>
          </p:cNvSpPr>
          <p:nvPr>
            <p:ph type="body" sz="quarter" idx="15"/>
          </p:nvPr>
        </p:nvSpPr>
        <p:spPr>
          <a:xfrm>
            <a:off x="1022672" y="186457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745" name="Shape 7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6" name="Shape 7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7" name="Shape 7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8" name="Shape 7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9" name="Shape 7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0" name="Shape 7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1" name="Shape 7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2" name="Shape 7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3" name="Shape 7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4" name="Shape 754"/>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87" name="Shape 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8" name="Shape 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9" name="Shape 89"/>
          <p:cNvSpPr/>
          <p:nvPr/>
        </p:nvSpPr>
        <p:spPr>
          <a:xfrm>
            <a:off x="1022672" y="389313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0" name="Shape 90"/>
          <p:cNvSpPr>
            <a:spLocks noGrp="1"/>
          </p:cNvSpPr>
          <p:nvPr>
            <p:ph type="title"/>
          </p:nvPr>
        </p:nvSpPr>
        <p:spPr>
          <a:xfrm>
            <a:off x="1022672" y="4070267"/>
            <a:ext cx="7642143" cy="1613066"/>
          </a:xfrm>
          <a:prstGeom prst="rect">
            <a:avLst/>
          </a:prstGeom>
        </p:spPr>
        <p:txBody>
          <a:bodyPr/>
          <a:lstStyle>
            <a:lvl1pPr>
              <a:defRPr spc="0">
                <a:solidFill>
                  <a:srgbClr val="FFFFFF"/>
                </a:solidFill>
              </a:defRPr>
            </a:lvl1pPr>
          </a:lstStyle>
          <a:p>
            <a:r>
              <a:t>Title Text</a:t>
            </a:r>
          </a:p>
        </p:txBody>
      </p:sp>
      <p:sp>
        <p:nvSpPr>
          <p:cNvPr id="91" name="Shape 9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2" name="Shape 9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3" name="Shape 9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4" name="Shape 9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 name="Shape 9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 name="Shape 9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7" name="Shape 9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8" name="Shape 9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9" name="Shape 9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Kiosk Home - Callout Lead BLN">
    <p:spTree>
      <p:nvGrpSpPr>
        <p:cNvPr id="1" name=""/>
        <p:cNvGrpSpPr/>
        <p:nvPr/>
      </p:nvGrpSpPr>
      <p:grpSpPr>
        <a:xfrm>
          <a:off x="0" y="0"/>
          <a:ext cx="0" cy="0"/>
          <a:chOff x="0" y="0"/>
          <a:chExt cx="0" cy="0"/>
        </a:xfrm>
      </p:grpSpPr>
      <p:sp>
        <p:nvSpPr>
          <p:cNvPr id="792" name="Shape 792"/>
          <p:cNvSpPr/>
          <p:nvPr/>
        </p:nvSpPr>
        <p:spPr>
          <a:xfrm>
            <a:off x="-2739" y="681781"/>
            <a:ext cx="13007540" cy="6344693"/>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3" name="Shape 793"/>
          <p:cNvSpPr>
            <a:spLocks noGrp="1"/>
          </p:cNvSpPr>
          <p:nvPr>
            <p:ph type="pic" idx="13" hasCustomPrompt="1"/>
          </p:nvPr>
        </p:nvSpPr>
        <p:spPr>
          <a:xfrm>
            <a:off x="-1" y="681781"/>
            <a:ext cx="13007541" cy="6352965"/>
          </a:xfrm>
          <a:prstGeom prst="rect">
            <a:avLst/>
          </a:prstGeom>
        </p:spPr>
        <p:txBody>
          <a:bodyPr lIns="91439" tIns="45719" rIns="91439" bIns="45719" numCol="1" spcCol="38100"/>
          <a:lstStyle/>
          <a:p>
            <a:r>
              <a:rPr lang="en-GB" dirty="0"/>
              <a:t> </a:t>
            </a:r>
            <a:endParaRPr dirty="0"/>
          </a:p>
        </p:txBody>
      </p:sp>
      <p:sp>
        <p:nvSpPr>
          <p:cNvPr id="794" name="Shape 79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5" name="Shape 795"/>
          <p:cNvSpPr>
            <a:spLocks noGrp="1"/>
          </p:cNvSpPr>
          <p:nvPr>
            <p:ph type="body" sz="quarter" idx="14" hasCustomPrompt="1"/>
          </p:nvPr>
        </p:nvSpPr>
        <p:spPr>
          <a:xfrm>
            <a:off x="1022672" y="1693798"/>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796" name="Shape 796"/>
          <p:cNvSpPr/>
          <p:nvPr/>
        </p:nvSpPr>
        <p:spPr>
          <a:xfrm>
            <a:off x="1022672" y="7367364"/>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797" name="Shape 797"/>
          <p:cNvSpPr>
            <a:spLocks noGrp="1"/>
          </p:cNvSpPr>
          <p:nvPr>
            <p:ph type="title"/>
          </p:nvPr>
        </p:nvSpPr>
        <p:spPr>
          <a:xfrm>
            <a:off x="1022672" y="2229245"/>
            <a:ext cx="5479728" cy="1817456"/>
          </a:xfrm>
          <a:prstGeom prst="rect">
            <a:avLst/>
          </a:prstGeom>
        </p:spPr>
        <p:txBody>
          <a:bodyPr anchor="b"/>
          <a:lstStyle>
            <a:lvl1pPr>
              <a:defRPr sz="4400" spc="0">
                <a:solidFill>
                  <a:srgbClr val="FFFFFF"/>
                </a:solidFill>
              </a:defRPr>
            </a:lvl1pPr>
          </a:lstStyle>
          <a:p>
            <a:r>
              <a:t>Title Text</a:t>
            </a:r>
          </a:p>
        </p:txBody>
      </p:sp>
      <p:sp>
        <p:nvSpPr>
          <p:cNvPr id="798" name="Shape 798"/>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99" name="Shape 799"/>
          <p:cNvSpPr>
            <a:spLocks noGrp="1"/>
          </p:cNvSpPr>
          <p:nvPr>
            <p:ph type="body" sz="quarter" idx="15"/>
          </p:nvPr>
        </p:nvSpPr>
        <p:spPr>
          <a:xfrm>
            <a:off x="1022672" y="187092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800" name="Shape 800"/>
          <p:cNvSpPr>
            <a:spLocks noGrp="1"/>
          </p:cNvSpPr>
          <p:nvPr>
            <p:ph type="body" sz="quarter" idx="16"/>
          </p:nvPr>
        </p:nvSpPr>
        <p:spPr>
          <a:xfrm>
            <a:off x="1022672" y="7538144"/>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Latest</a:t>
            </a:r>
          </a:p>
        </p:txBody>
      </p:sp>
      <p:sp>
        <p:nvSpPr>
          <p:cNvPr id="801" name="Shape 801"/>
          <p:cNvSpPr>
            <a:spLocks noGrp="1"/>
          </p:cNvSpPr>
          <p:nvPr>
            <p:ph type="body" sz="quarter" idx="17"/>
          </p:nvPr>
        </p:nvSpPr>
        <p:spPr>
          <a:xfrm>
            <a:off x="297445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2" name="Shape 802"/>
          <p:cNvSpPr>
            <a:spLocks noGrp="1"/>
          </p:cNvSpPr>
          <p:nvPr>
            <p:ph type="body" sz="quarter" idx="18"/>
          </p:nvPr>
        </p:nvSpPr>
        <p:spPr>
          <a:xfrm>
            <a:off x="608394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3" name="Shape 803"/>
          <p:cNvSpPr>
            <a:spLocks noGrp="1"/>
          </p:cNvSpPr>
          <p:nvPr>
            <p:ph type="body" sz="quarter" idx="19"/>
          </p:nvPr>
        </p:nvSpPr>
        <p:spPr>
          <a:xfrm>
            <a:off x="9193435"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4" name="Shape 804"/>
          <p:cNvSpPr>
            <a:spLocks noGrp="1"/>
          </p:cNvSpPr>
          <p:nvPr>
            <p:ph type="body" sz="quarter" idx="20"/>
          </p:nvPr>
        </p:nvSpPr>
        <p:spPr>
          <a:xfrm>
            <a:off x="2974454" y="7531794"/>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05" name="Shape 805"/>
          <p:cNvSpPr>
            <a:spLocks noGrp="1"/>
          </p:cNvSpPr>
          <p:nvPr>
            <p:ph type="body" sz="quarter" idx="21"/>
          </p:nvPr>
        </p:nvSpPr>
        <p:spPr>
          <a:xfrm>
            <a:off x="6083944"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06" name="Shape 806"/>
          <p:cNvSpPr>
            <a:spLocks noGrp="1"/>
          </p:cNvSpPr>
          <p:nvPr>
            <p:ph type="body" sz="quarter" idx="22"/>
          </p:nvPr>
        </p:nvSpPr>
        <p:spPr>
          <a:xfrm>
            <a:off x="9193435"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07" name="Shape 80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8" name="Shape 80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9" name="Shape 80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0" name="Shape 81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1" name="Shape 81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2" name="Shape 81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3" name="Shape 81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4" name="Shape 81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5" name="Shape 81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6" name="Shape 8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Kiosk Home - Image Lead BLN">
    <p:spTree>
      <p:nvGrpSpPr>
        <p:cNvPr id="1" name=""/>
        <p:cNvGrpSpPr/>
        <p:nvPr/>
      </p:nvGrpSpPr>
      <p:grpSpPr>
        <a:xfrm>
          <a:off x="0" y="0"/>
          <a:ext cx="0" cy="0"/>
          <a:chOff x="0" y="0"/>
          <a:chExt cx="0" cy="0"/>
        </a:xfrm>
      </p:grpSpPr>
      <p:sp>
        <p:nvSpPr>
          <p:cNvPr id="860" name="Shape 860"/>
          <p:cNvSpPr/>
          <p:nvPr/>
        </p:nvSpPr>
        <p:spPr>
          <a:xfrm>
            <a:off x="-2739" y="682294"/>
            <a:ext cx="13007540" cy="497356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1" name="Shape 861"/>
          <p:cNvSpPr>
            <a:spLocks noGrp="1"/>
          </p:cNvSpPr>
          <p:nvPr>
            <p:ph type="pic" idx="13" hasCustomPrompt="1"/>
          </p:nvPr>
        </p:nvSpPr>
        <p:spPr>
          <a:xfrm>
            <a:off x="-2779" y="682294"/>
            <a:ext cx="13007541" cy="4972606"/>
          </a:xfrm>
          <a:prstGeom prst="rect">
            <a:avLst/>
          </a:prstGeom>
        </p:spPr>
        <p:txBody>
          <a:bodyPr lIns="91439" tIns="45719" rIns="91439" bIns="45719" numCol="1" spcCol="38100"/>
          <a:lstStyle>
            <a:lvl1pPr>
              <a:defRPr/>
            </a:lvl1pPr>
          </a:lstStyle>
          <a:p>
            <a:r>
              <a:rPr lang="en-GB" dirty="0"/>
              <a:t>   </a:t>
            </a:r>
            <a:endParaRPr dirty="0"/>
          </a:p>
        </p:txBody>
      </p:sp>
      <p:sp>
        <p:nvSpPr>
          <p:cNvPr id="862" name="Shape 8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3" name="Shape 863"/>
          <p:cNvSpPr>
            <a:spLocks noGrp="1"/>
          </p:cNvSpPr>
          <p:nvPr>
            <p:ph type="body" sz="quarter" idx="14" hasCustomPrompt="1"/>
          </p:nvPr>
        </p:nvSpPr>
        <p:spPr>
          <a:xfrm flipV="1">
            <a:off x="1194951" y="1681308"/>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864" name="Shape 864"/>
          <p:cNvSpPr/>
          <p:nvPr/>
        </p:nvSpPr>
        <p:spPr>
          <a:xfrm>
            <a:off x="1022672" y="600380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65" name="Shape 865"/>
          <p:cNvSpPr/>
          <p:nvPr/>
        </p:nvSpPr>
        <p:spPr>
          <a:xfrm>
            <a:off x="2974454" y="6003801"/>
            <a:ext cx="1270001" cy="63501"/>
          </a:xfrm>
          <a:prstGeom prst="rect">
            <a:avLst/>
          </a:prstGeom>
          <a:solidFill>
            <a:srgbClr val="00829D"/>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6" name="Shape 866"/>
          <p:cNvSpPr/>
          <p:nvPr/>
        </p:nvSpPr>
        <p:spPr>
          <a:xfrm>
            <a:off x="6083944" y="6003800"/>
            <a:ext cx="1270001" cy="63501"/>
          </a:xfrm>
          <a:prstGeom prst="rect">
            <a:avLst/>
          </a:prstGeom>
          <a:solidFill>
            <a:schemeClr val="accent2"/>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7" name="Shape 867"/>
          <p:cNvSpPr/>
          <p:nvPr/>
        </p:nvSpPr>
        <p:spPr>
          <a:xfrm>
            <a:off x="9193435" y="6003801"/>
            <a:ext cx="1270001" cy="63501"/>
          </a:xfrm>
          <a:prstGeom prst="rect">
            <a:avLst/>
          </a:prstGeom>
          <a:solidFill>
            <a:schemeClr val="accent3"/>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8" name="Shape 868"/>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869" name="Shape 869"/>
          <p:cNvSpPr>
            <a:spLocks noGrp="1"/>
          </p:cNvSpPr>
          <p:nvPr>
            <p:ph type="body" sz="quarter" idx="1"/>
          </p:nvPr>
        </p:nvSpPr>
        <p:spPr>
          <a:xfrm>
            <a:off x="1022672" y="3995975"/>
            <a:ext cx="5479728" cy="757893"/>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70" name="Shape 870"/>
          <p:cNvSpPr>
            <a:spLocks noGrp="1"/>
          </p:cNvSpPr>
          <p:nvPr>
            <p:ph type="body" sz="quarter" idx="15"/>
          </p:nvPr>
        </p:nvSpPr>
        <p:spPr>
          <a:xfrm>
            <a:off x="1022672" y="1870928"/>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Latest</a:t>
            </a:r>
          </a:p>
        </p:txBody>
      </p:sp>
      <p:sp>
        <p:nvSpPr>
          <p:cNvPr id="871" name="Shape 871"/>
          <p:cNvSpPr>
            <a:spLocks noGrp="1"/>
          </p:cNvSpPr>
          <p:nvPr>
            <p:ph type="body" sz="quarter" idx="16"/>
          </p:nvPr>
        </p:nvSpPr>
        <p:spPr>
          <a:xfrm>
            <a:off x="1022672" y="6180931"/>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Inside</a:t>
            </a:r>
          </a:p>
        </p:txBody>
      </p:sp>
      <p:sp>
        <p:nvSpPr>
          <p:cNvPr id="872" name="Shape 872"/>
          <p:cNvSpPr>
            <a:spLocks noGrp="1"/>
          </p:cNvSpPr>
          <p:nvPr>
            <p:ph type="body" sz="quarter" idx="17"/>
          </p:nvPr>
        </p:nvSpPr>
        <p:spPr>
          <a:xfrm>
            <a:off x="2974454" y="7675898"/>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3" name="Shape 873"/>
          <p:cNvSpPr>
            <a:spLocks noGrp="1"/>
          </p:cNvSpPr>
          <p:nvPr>
            <p:ph type="body" sz="quarter" idx="18"/>
          </p:nvPr>
        </p:nvSpPr>
        <p:spPr>
          <a:xfrm>
            <a:off x="6083944" y="7675898"/>
            <a:ext cx="2768602"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4" name="Shape 874"/>
          <p:cNvSpPr>
            <a:spLocks noGrp="1"/>
          </p:cNvSpPr>
          <p:nvPr>
            <p:ph type="body" sz="quarter" idx="19"/>
          </p:nvPr>
        </p:nvSpPr>
        <p:spPr>
          <a:xfrm>
            <a:off x="9193436" y="7675898"/>
            <a:ext cx="2768600"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5" name="Shape 875"/>
          <p:cNvSpPr>
            <a:spLocks noGrp="1"/>
          </p:cNvSpPr>
          <p:nvPr>
            <p:ph type="body" sz="quarter" idx="20"/>
          </p:nvPr>
        </p:nvSpPr>
        <p:spPr>
          <a:xfrm>
            <a:off x="2974454"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76" name="Shape 876"/>
          <p:cNvSpPr>
            <a:spLocks noGrp="1"/>
          </p:cNvSpPr>
          <p:nvPr>
            <p:ph type="body" sz="quarter" idx="21"/>
          </p:nvPr>
        </p:nvSpPr>
        <p:spPr>
          <a:xfrm>
            <a:off x="6083944" y="7418511"/>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77" name="Shape 877"/>
          <p:cNvSpPr>
            <a:spLocks noGrp="1"/>
          </p:cNvSpPr>
          <p:nvPr>
            <p:ph type="body" sz="quarter" idx="22"/>
          </p:nvPr>
        </p:nvSpPr>
        <p:spPr>
          <a:xfrm>
            <a:off x="9193436"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78" name="Shape 878"/>
          <p:cNvSpPr>
            <a:spLocks noGrp="1"/>
          </p:cNvSpPr>
          <p:nvPr>
            <p:ph type="pic" sz="quarter" idx="23"/>
          </p:nvPr>
        </p:nvSpPr>
        <p:spPr>
          <a:xfrm>
            <a:off x="2974454" y="6180931"/>
            <a:ext cx="2768598" cy="1136811"/>
          </a:xfrm>
          <a:prstGeom prst="rect">
            <a:avLst/>
          </a:prstGeom>
        </p:spPr>
        <p:txBody>
          <a:bodyPr lIns="91439" tIns="45719" rIns="91439" bIns="45719" numCol="1" spcCol="38100"/>
          <a:lstStyle/>
          <a:p>
            <a:endParaRPr/>
          </a:p>
        </p:txBody>
      </p:sp>
      <p:sp>
        <p:nvSpPr>
          <p:cNvPr id="879" name="Shape 879"/>
          <p:cNvSpPr>
            <a:spLocks noGrp="1"/>
          </p:cNvSpPr>
          <p:nvPr>
            <p:ph type="pic" sz="quarter" idx="24"/>
          </p:nvPr>
        </p:nvSpPr>
        <p:spPr>
          <a:xfrm>
            <a:off x="6083944" y="6180931"/>
            <a:ext cx="2772075" cy="1136455"/>
          </a:xfrm>
          <a:prstGeom prst="rect">
            <a:avLst/>
          </a:prstGeom>
        </p:spPr>
        <p:txBody>
          <a:bodyPr lIns="91439" tIns="45719" rIns="91439" bIns="45719" numCol="1" spcCol="38100"/>
          <a:lstStyle/>
          <a:p>
            <a:endParaRPr/>
          </a:p>
        </p:txBody>
      </p:sp>
      <p:sp>
        <p:nvSpPr>
          <p:cNvPr id="880" name="Shape 880"/>
          <p:cNvSpPr>
            <a:spLocks noGrp="1"/>
          </p:cNvSpPr>
          <p:nvPr>
            <p:ph type="pic" sz="quarter" idx="25"/>
          </p:nvPr>
        </p:nvSpPr>
        <p:spPr>
          <a:xfrm>
            <a:off x="9193435" y="6180931"/>
            <a:ext cx="2768159" cy="1136630"/>
          </a:xfrm>
          <a:prstGeom prst="rect">
            <a:avLst/>
          </a:prstGeom>
        </p:spPr>
        <p:txBody>
          <a:bodyPr lIns="91439" tIns="45719" rIns="91439" bIns="45719" numCol="1" spcCol="38100"/>
          <a:lstStyle/>
          <a:p>
            <a:endParaRPr/>
          </a:p>
        </p:txBody>
      </p:sp>
      <p:sp>
        <p:nvSpPr>
          <p:cNvPr id="881" name="Shape 88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2" name="Shape 88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3" name="Shape 88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4" name="Shape 88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5" name="Shape 88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6" name="Shape 88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7" name="Shape 88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8" name="Shape 88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9" name="Shape 88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90" name="Shape 8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iosk Directory - Plain">
    <p:spTree>
      <p:nvGrpSpPr>
        <p:cNvPr id="1" name=""/>
        <p:cNvGrpSpPr/>
        <p:nvPr/>
      </p:nvGrpSpPr>
      <p:grpSpPr>
        <a:xfrm>
          <a:off x="0" y="0"/>
          <a:ext cx="0" cy="0"/>
          <a:chOff x="0" y="0"/>
          <a:chExt cx="0" cy="0"/>
        </a:xfrm>
      </p:grpSpPr>
      <p:sp>
        <p:nvSpPr>
          <p:cNvPr id="897" name="Shape 897"/>
          <p:cNvSpPr>
            <a:spLocks noGrp="1"/>
          </p:cNvSpPr>
          <p:nvPr>
            <p:ph type="title"/>
          </p:nvPr>
        </p:nvSpPr>
        <p:spPr>
          <a:prstGeom prst="rect">
            <a:avLst/>
          </a:prstGeom>
        </p:spPr>
        <p:txBody>
          <a:bodyPr/>
          <a:lstStyle/>
          <a:p>
            <a:r>
              <a:t>Title Text</a:t>
            </a:r>
          </a:p>
        </p:txBody>
      </p:sp>
      <p:sp>
        <p:nvSpPr>
          <p:cNvPr id="898" name="Shape 898"/>
          <p:cNvSpPr>
            <a:spLocks noGrp="1"/>
          </p:cNvSpPr>
          <p:nvPr>
            <p:ph type="body" sz="quarter" idx="13"/>
          </p:nvPr>
        </p:nvSpPr>
        <p:spPr>
          <a:xfrm>
            <a:off x="1972531" y="4096429"/>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899" name="Shape 899"/>
          <p:cNvSpPr>
            <a:spLocks noGrp="1"/>
          </p:cNvSpPr>
          <p:nvPr>
            <p:ph type="body" sz="quarter" idx="14"/>
          </p:nvPr>
        </p:nvSpPr>
        <p:spPr>
          <a:xfrm>
            <a:off x="1972531" y="2562569"/>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1</a:t>
            </a:r>
          </a:p>
        </p:txBody>
      </p:sp>
      <p:sp>
        <p:nvSpPr>
          <p:cNvPr id="900" name="Shape 900"/>
          <p:cNvSpPr>
            <a:spLocks noGrp="1"/>
          </p:cNvSpPr>
          <p:nvPr>
            <p:ph type="pic" sz="quarter" idx="15"/>
          </p:nvPr>
        </p:nvSpPr>
        <p:spPr>
          <a:xfrm>
            <a:off x="1972531" y="2819955"/>
            <a:ext cx="2650298" cy="1162879"/>
          </a:xfrm>
          <a:prstGeom prst="rect">
            <a:avLst/>
          </a:prstGeom>
        </p:spPr>
        <p:txBody>
          <a:bodyPr lIns="91439" tIns="45719" rIns="91439" bIns="45719" numCol="1" spcCol="38100"/>
          <a:lstStyle/>
          <a:p>
            <a:endParaRPr/>
          </a:p>
        </p:txBody>
      </p:sp>
      <p:sp>
        <p:nvSpPr>
          <p:cNvPr id="901" name="Shape 901"/>
          <p:cNvSpPr>
            <a:spLocks noGrp="1"/>
          </p:cNvSpPr>
          <p:nvPr>
            <p:ph type="body" sz="quarter" idx="16"/>
          </p:nvPr>
        </p:nvSpPr>
        <p:spPr>
          <a:xfrm>
            <a:off x="5074994" y="4117502"/>
            <a:ext cx="265921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2" name="Shape 902"/>
          <p:cNvSpPr>
            <a:spLocks noGrp="1"/>
          </p:cNvSpPr>
          <p:nvPr>
            <p:ph type="body" sz="quarter" idx="17"/>
          </p:nvPr>
        </p:nvSpPr>
        <p:spPr>
          <a:xfrm>
            <a:off x="5074994" y="2583642"/>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03" name="Shape 903"/>
          <p:cNvSpPr>
            <a:spLocks noGrp="1"/>
          </p:cNvSpPr>
          <p:nvPr>
            <p:ph type="pic" sz="quarter" idx="18"/>
          </p:nvPr>
        </p:nvSpPr>
        <p:spPr>
          <a:xfrm>
            <a:off x="5074994" y="2841028"/>
            <a:ext cx="2649792" cy="1162657"/>
          </a:xfrm>
          <a:prstGeom prst="rect">
            <a:avLst/>
          </a:prstGeom>
        </p:spPr>
        <p:txBody>
          <a:bodyPr lIns="91439" tIns="45719" rIns="91439" bIns="45719" numCol="1" spcCol="38100"/>
          <a:lstStyle/>
          <a:p>
            <a:endParaRPr/>
          </a:p>
        </p:txBody>
      </p:sp>
      <p:sp>
        <p:nvSpPr>
          <p:cNvPr id="904" name="Shape 904"/>
          <p:cNvSpPr>
            <a:spLocks noGrp="1"/>
          </p:cNvSpPr>
          <p:nvPr>
            <p:ph type="body" sz="quarter" idx="19"/>
          </p:nvPr>
        </p:nvSpPr>
        <p:spPr>
          <a:xfrm>
            <a:off x="8176951" y="4117501"/>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5" name="Shape 905"/>
          <p:cNvSpPr>
            <a:spLocks noGrp="1"/>
          </p:cNvSpPr>
          <p:nvPr>
            <p:ph type="body" sz="quarter" idx="20"/>
          </p:nvPr>
        </p:nvSpPr>
        <p:spPr>
          <a:xfrm>
            <a:off x="8176951" y="258364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3</a:t>
            </a:r>
          </a:p>
        </p:txBody>
      </p:sp>
      <p:sp>
        <p:nvSpPr>
          <p:cNvPr id="906" name="Shape 906"/>
          <p:cNvSpPr>
            <a:spLocks noGrp="1"/>
          </p:cNvSpPr>
          <p:nvPr>
            <p:ph type="pic" sz="quarter" idx="21"/>
          </p:nvPr>
        </p:nvSpPr>
        <p:spPr>
          <a:xfrm>
            <a:off x="8176951" y="2841027"/>
            <a:ext cx="2649967" cy="1162734"/>
          </a:xfrm>
          <a:prstGeom prst="rect">
            <a:avLst/>
          </a:prstGeom>
        </p:spPr>
        <p:txBody>
          <a:bodyPr lIns="91439" tIns="45719" rIns="91439" bIns="45719" numCol="1" spcCol="38100"/>
          <a:lstStyle/>
          <a:p>
            <a:endParaRPr/>
          </a:p>
        </p:txBody>
      </p:sp>
      <p:sp>
        <p:nvSpPr>
          <p:cNvPr id="907" name="Shape 907"/>
          <p:cNvSpPr>
            <a:spLocks noGrp="1"/>
          </p:cNvSpPr>
          <p:nvPr>
            <p:ph type="body" sz="quarter" idx="22"/>
          </p:nvPr>
        </p:nvSpPr>
        <p:spPr>
          <a:xfrm>
            <a:off x="1972531" y="724352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8" name="Shape 908"/>
          <p:cNvSpPr>
            <a:spLocks noGrp="1"/>
          </p:cNvSpPr>
          <p:nvPr>
            <p:ph type="body" sz="quarter" idx="23"/>
          </p:nvPr>
        </p:nvSpPr>
        <p:spPr>
          <a:xfrm>
            <a:off x="1972531" y="5709663"/>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09" name="Shape 909"/>
          <p:cNvSpPr>
            <a:spLocks noGrp="1"/>
          </p:cNvSpPr>
          <p:nvPr>
            <p:ph type="pic" sz="quarter" idx="24"/>
          </p:nvPr>
        </p:nvSpPr>
        <p:spPr>
          <a:xfrm>
            <a:off x="1972531" y="5967049"/>
            <a:ext cx="2650524" cy="1162978"/>
          </a:xfrm>
          <a:prstGeom prst="rect">
            <a:avLst/>
          </a:prstGeom>
        </p:spPr>
        <p:txBody>
          <a:bodyPr lIns="91439" tIns="45719" rIns="91439" bIns="45719" numCol="1" spcCol="38100"/>
          <a:lstStyle/>
          <a:p>
            <a:endParaRPr/>
          </a:p>
        </p:txBody>
      </p:sp>
      <p:sp>
        <p:nvSpPr>
          <p:cNvPr id="910" name="Shape 910"/>
          <p:cNvSpPr>
            <a:spLocks noGrp="1"/>
          </p:cNvSpPr>
          <p:nvPr>
            <p:ph type="body" sz="quarter" idx="25"/>
          </p:nvPr>
        </p:nvSpPr>
        <p:spPr>
          <a:xfrm>
            <a:off x="5114102" y="7208933"/>
            <a:ext cx="2654301"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rPr dirty="0" err="1"/>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1" name="Shape 911"/>
          <p:cNvSpPr>
            <a:spLocks noGrp="1"/>
          </p:cNvSpPr>
          <p:nvPr>
            <p:ph type="body" sz="quarter" idx="26"/>
          </p:nvPr>
        </p:nvSpPr>
        <p:spPr>
          <a:xfrm>
            <a:off x="5114102" y="568993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12" name="Shape 912"/>
          <p:cNvSpPr>
            <a:spLocks noGrp="1"/>
          </p:cNvSpPr>
          <p:nvPr>
            <p:ph type="pic" sz="quarter" idx="27"/>
          </p:nvPr>
        </p:nvSpPr>
        <p:spPr>
          <a:xfrm>
            <a:off x="5140606" y="5943501"/>
            <a:ext cx="2650458" cy="1162948"/>
          </a:xfrm>
          <a:prstGeom prst="rect">
            <a:avLst/>
          </a:prstGeom>
        </p:spPr>
        <p:txBody>
          <a:bodyPr lIns="91439" tIns="45719" rIns="91439" bIns="45719" numCol="1" spcCol="38100"/>
          <a:lstStyle/>
          <a:p>
            <a:endParaRPr/>
          </a:p>
        </p:txBody>
      </p:sp>
      <p:sp>
        <p:nvSpPr>
          <p:cNvPr id="913" name="Shape 913"/>
          <p:cNvSpPr>
            <a:spLocks noGrp="1"/>
          </p:cNvSpPr>
          <p:nvPr>
            <p:ph type="body" sz="quarter" idx="28"/>
          </p:nvPr>
        </p:nvSpPr>
        <p:spPr>
          <a:xfrm>
            <a:off x="8186378" y="723248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4" name="Shape 914"/>
          <p:cNvSpPr>
            <a:spLocks noGrp="1"/>
          </p:cNvSpPr>
          <p:nvPr>
            <p:ph type="body" sz="quarter" idx="29"/>
          </p:nvPr>
        </p:nvSpPr>
        <p:spPr>
          <a:xfrm>
            <a:off x="8186378" y="5709663"/>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6</a:t>
            </a:r>
          </a:p>
        </p:txBody>
      </p:sp>
      <p:sp>
        <p:nvSpPr>
          <p:cNvPr id="915" name="Shape 915"/>
          <p:cNvSpPr>
            <a:spLocks noGrp="1"/>
          </p:cNvSpPr>
          <p:nvPr>
            <p:ph type="pic" sz="quarter" idx="30"/>
          </p:nvPr>
        </p:nvSpPr>
        <p:spPr>
          <a:xfrm>
            <a:off x="8199630" y="5950607"/>
            <a:ext cx="2650107" cy="1162794"/>
          </a:xfrm>
          <a:prstGeom prst="rect">
            <a:avLst/>
          </a:prstGeom>
        </p:spPr>
        <p:txBody>
          <a:bodyPr lIns="91439" tIns="45719" rIns="91439" bIns="45719" numCol="1" spcCol="38100"/>
          <a:lstStyle/>
          <a:p>
            <a:endParaRPr/>
          </a:p>
        </p:txBody>
      </p:sp>
      <p:sp>
        <p:nvSpPr>
          <p:cNvPr id="922" name="Shape 9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iosk Directory">
    <p:spTree>
      <p:nvGrpSpPr>
        <p:cNvPr id="1" name=""/>
        <p:cNvGrpSpPr/>
        <p:nvPr/>
      </p:nvGrpSpPr>
      <p:grpSpPr>
        <a:xfrm>
          <a:off x="0" y="0"/>
          <a:ext cx="0" cy="0"/>
          <a:chOff x="0" y="0"/>
          <a:chExt cx="0" cy="0"/>
        </a:xfrm>
      </p:grpSpPr>
      <p:sp>
        <p:nvSpPr>
          <p:cNvPr id="929" name="Shape 92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0" name="Shape 93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1" name="Shape 931"/>
          <p:cNvSpPr>
            <a:spLocks noGrp="1"/>
          </p:cNvSpPr>
          <p:nvPr>
            <p:ph type="title"/>
          </p:nvPr>
        </p:nvSpPr>
        <p:spPr>
          <a:prstGeom prst="rect">
            <a:avLst/>
          </a:prstGeom>
        </p:spPr>
        <p:txBody>
          <a:bodyPr/>
          <a:lstStyle>
            <a:lvl1pPr>
              <a:defRPr spc="0">
                <a:solidFill>
                  <a:srgbClr val="FFFFFF"/>
                </a:solidFill>
              </a:defRPr>
            </a:lvl1pPr>
          </a:lstStyle>
          <a:p>
            <a:r>
              <a:t>Title Text</a:t>
            </a:r>
          </a:p>
        </p:txBody>
      </p:sp>
      <p:sp>
        <p:nvSpPr>
          <p:cNvPr id="932" name="Shape 932"/>
          <p:cNvSpPr>
            <a:spLocks noGrp="1"/>
          </p:cNvSpPr>
          <p:nvPr>
            <p:ph type="body" sz="quarter" idx="13"/>
          </p:nvPr>
        </p:nvSpPr>
        <p:spPr>
          <a:xfrm>
            <a:off x="2127745" y="4548608"/>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3" name="Shape 933"/>
          <p:cNvSpPr>
            <a:spLocks noGrp="1"/>
          </p:cNvSpPr>
          <p:nvPr>
            <p:ph type="body" sz="quarter" idx="14"/>
          </p:nvPr>
        </p:nvSpPr>
        <p:spPr>
          <a:xfrm>
            <a:off x="2127745" y="3017088"/>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1</a:t>
            </a:r>
          </a:p>
        </p:txBody>
      </p:sp>
      <p:sp>
        <p:nvSpPr>
          <p:cNvPr id="934" name="Shape 934"/>
          <p:cNvSpPr>
            <a:spLocks noGrp="1"/>
          </p:cNvSpPr>
          <p:nvPr>
            <p:ph type="pic" sz="quarter" idx="15"/>
          </p:nvPr>
        </p:nvSpPr>
        <p:spPr>
          <a:xfrm>
            <a:off x="2127745" y="3274475"/>
            <a:ext cx="2650679" cy="1163046"/>
          </a:xfrm>
          <a:prstGeom prst="rect">
            <a:avLst/>
          </a:prstGeom>
        </p:spPr>
        <p:txBody>
          <a:bodyPr lIns="91439" tIns="45719" rIns="91439" bIns="45719" numCol="1" spcCol="38100"/>
          <a:lstStyle/>
          <a:p>
            <a:endParaRPr/>
          </a:p>
        </p:txBody>
      </p:sp>
      <p:sp>
        <p:nvSpPr>
          <p:cNvPr id="935" name="Shape 935"/>
          <p:cNvSpPr>
            <a:spLocks noGrp="1"/>
          </p:cNvSpPr>
          <p:nvPr>
            <p:ph type="body" sz="quarter" idx="16"/>
          </p:nvPr>
        </p:nvSpPr>
        <p:spPr>
          <a:xfrm>
            <a:off x="5347528" y="4548609"/>
            <a:ext cx="265430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6" name="Shape 936"/>
          <p:cNvSpPr>
            <a:spLocks noGrp="1"/>
          </p:cNvSpPr>
          <p:nvPr>
            <p:ph type="body" sz="quarter" idx="17"/>
          </p:nvPr>
        </p:nvSpPr>
        <p:spPr>
          <a:xfrm>
            <a:off x="5347528" y="301708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37" name="Shape 937"/>
          <p:cNvSpPr>
            <a:spLocks noGrp="1"/>
          </p:cNvSpPr>
          <p:nvPr>
            <p:ph type="pic" sz="quarter" idx="18"/>
          </p:nvPr>
        </p:nvSpPr>
        <p:spPr>
          <a:xfrm>
            <a:off x="5347528" y="3274476"/>
            <a:ext cx="2651003" cy="1163187"/>
          </a:xfrm>
          <a:prstGeom prst="rect">
            <a:avLst/>
          </a:prstGeom>
        </p:spPr>
        <p:txBody>
          <a:bodyPr lIns="91439" tIns="45719" rIns="91439" bIns="45719" numCol="1" spcCol="38100"/>
          <a:lstStyle/>
          <a:p>
            <a:endParaRPr/>
          </a:p>
        </p:txBody>
      </p:sp>
      <p:sp>
        <p:nvSpPr>
          <p:cNvPr id="938" name="Shape 938"/>
          <p:cNvSpPr>
            <a:spLocks noGrp="1"/>
          </p:cNvSpPr>
          <p:nvPr>
            <p:ph type="body" sz="quarter" idx="19"/>
          </p:nvPr>
        </p:nvSpPr>
        <p:spPr>
          <a:xfrm>
            <a:off x="8466166" y="4549069"/>
            <a:ext cx="2650488"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9" name="Shape 939"/>
          <p:cNvSpPr>
            <a:spLocks noGrp="1"/>
          </p:cNvSpPr>
          <p:nvPr>
            <p:ph type="body" sz="quarter" idx="20"/>
          </p:nvPr>
        </p:nvSpPr>
        <p:spPr>
          <a:xfrm>
            <a:off x="8466166" y="301754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3</a:t>
            </a:r>
          </a:p>
        </p:txBody>
      </p:sp>
      <p:sp>
        <p:nvSpPr>
          <p:cNvPr id="940" name="Shape 940"/>
          <p:cNvSpPr>
            <a:spLocks noGrp="1"/>
          </p:cNvSpPr>
          <p:nvPr>
            <p:ph type="pic" sz="quarter" idx="21"/>
          </p:nvPr>
        </p:nvSpPr>
        <p:spPr>
          <a:xfrm>
            <a:off x="8466166" y="3274936"/>
            <a:ext cx="2651159" cy="1163256"/>
          </a:xfrm>
          <a:prstGeom prst="rect">
            <a:avLst/>
          </a:prstGeom>
        </p:spPr>
        <p:txBody>
          <a:bodyPr lIns="91439" tIns="45719" rIns="91439" bIns="45719" numCol="1" spcCol="38100"/>
          <a:lstStyle/>
          <a:p>
            <a:endParaRPr/>
          </a:p>
        </p:txBody>
      </p:sp>
      <p:sp>
        <p:nvSpPr>
          <p:cNvPr id="941" name="Shape 941"/>
          <p:cNvSpPr>
            <a:spLocks noGrp="1"/>
          </p:cNvSpPr>
          <p:nvPr>
            <p:ph type="body" sz="quarter" idx="22"/>
          </p:nvPr>
        </p:nvSpPr>
        <p:spPr>
          <a:xfrm>
            <a:off x="2131556" y="7529449"/>
            <a:ext cx="265049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2" name="Shape 942"/>
          <p:cNvSpPr>
            <a:spLocks noGrp="1"/>
          </p:cNvSpPr>
          <p:nvPr>
            <p:ph type="body" sz="quarter" idx="23"/>
          </p:nvPr>
        </p:nvSpPr>
        <p:spPr>
          <a:xfrm>
            <a:off x="2131556" y="599792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43" name="Shape 943"/>
          <p:cNvSpPr>
            <a:spLocks noGrp="1"/>
          </p:cNvSpPr>
          <p:nvPr>
            <p:ph type="pic" sz="quarter" idx="24"/>
          </p:nvPr>
        </p:nvSpPr>
        <p:spPr>
          <a:xfrm>
            <a:off x="2131556" y="6255316"/>
            <a:ext cx="2650958" cy="1163168"/>
          </a:xfrm>
          <a:prstGeom prst="rect">
            <a:avLst/>
          </a:prstGeom>
        </p:spPr>
        <p:txBody>
          <a:bodyPr lIns="91439" tIns="45719" rIns="91439" bIns="45719" numCol="1" spcCol="38100"/>
          <a:lstStyle/>
          <a:p>
            <a:endParaRPr/>
          </a:p>
        </p:txBody>
      </p:sp>
      <p:sp>
        <p:nvSpPr>
          <p:cNvPr id="944" name="Shape 944"/>
          <p:cNvSpPr>
            <a:spLocks noGrp="1"/>
          </p:cNvSpPr>
          <p:nvPr>
            <p:ph type="body" sz="quarter" idx="25"/>
          </p:nvPr>
        </p:nvSpPr>
        <p:spPr>
          <a:xfrm>
            <a:off x="5347527" y="7520729"/>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5" name="Shape 945"/>
          <p:cNvSpPr>
            <a:spLocks noGrp="1"/>
          </p:cNvSpPr>
          <p:nvPr>
            <p:ph type="body" sz="quarter" idx="26"/>
          </p:nvPr>
        </p:nvSpPr>
        <p:spPr>
          <a:xfrm>
            <a:off x="5347527" y="5997931"/>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46" name="Shape 946"/>
          <p:cNvSpPr>
            <a:spLocks noGrp="1"/>
          </p:cNvSpPr>
          <p:nvPr>
            <p:ph type="pic" sz="quarter" idx="27"/>
          </p:nvPr>
        </p:nvSpPr>
        <p:spPr>
          <a:xfrm>
            <a:off x="5349433" y="6255317"/>
            <a:ext cx="2651158" cy="1163255"/>
          </a:xfrm>
          <a:prstGeom prst="rect">
            <a:avLst/>
          </a:prstGeom>
        </p:spPr>
        <p:txBody>
          <a:bodyPr lIns="91439" tIns="45719" rIns="91439" bIns="45719" numCol="1" spcCol="38100"/>
          <a:lstStyle/>
          <a:p>
            <a:endParaRPr/>
          </a:p>
        </p:txBody>
      </p:sp>
      <p:sp>
        <p:nvSpPr>
          <p:cNvPr id="947" name="Shape 947"/>
          <p:cNvSpPr>
            <a:spLocks noGrp="1"/>
          </p:cNvSpPr>
          <p:nvPr>
            <p:ph type="body" sz="quarter" idx="28"/>
          </p:nvPr>
        </p:nvSpPr>
        <p:spPr>
          <a:xfrm>
            <a:off x="8466743" y="7520729"/>
            <a:ext cx="2650582"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8" name="Shape 948"/>
          <p:cNvSpPr>
            <a:spLocks noGrp="1"/>
          </p:cNvSpPr>
          <p:nvPr>
            <p:ph type="body" sz="quarter" idx="29"/>
          </p:nvPr>
        </p:nvSpPr>
        <p:spPr>
          <a:xfrm>
            <a:off x="8466743" y="599793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6</a:t>
            </a:r>
          </a:p>
        </p:txBody>
      </p:sp>
      <p:sp>
        <p:nvSpPr>
          <p:cNvPr id="949" name="Shape 949"/>
          <p:cNvSpPr>
            <a:spLocks noGrp="1"/>
          </p:cNvSpPr>
          <p:nvPr>
            <p:ph type="pic" sz="quarter" idx="30"/>
          </p:nvPr>
        </p:nvSpPr>
        <p:spPr>
          <a:xfrm>
            <a:off x="8466743" y="6255317"/>
            <a:ext cx="2651004" cy="1163188"/>
          </a:xfrm>
          <a:prstGeom prst="rect">
            <a:avLst/>
          </a:prstGeom>
        </p:spPr>
        <p:txBody>
          <a:bodyPr lIns="91439" tIns="45719" rIns="91439" bIns="45719" numCol="1" spcCol="38100"/>
          <a:lstStyle/>
          <a:p>
            <a:endParaRPr/>
          </a:p>
        </p:txBody>
      </p:sp>
      <p:sp>
        <p:nvSpPr>
          <p:cNvPr id="956" name="Shape 956"/>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57" name="Shape 95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8" name="Shape 95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9" name="Shape 95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0" name="Shape 96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1" name="Shape 96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2" name="Shape 96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3" name="Shape 96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4" name="Shape 96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5" name="Shape 96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6" name="Shape 9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Kiosk Directory - People Dense">
    <p:spTree>
      <p:nvGrpSpPr>
        <p:cNvPr id="1" name=""/>
        <p:cNvGrpSpPr/>
        <p:nvPr/>
      </p:nvGrpSpPr>
      <p:grpSpPr>
        <a:xfrm>
          <a:off x="0" y="0"/>
          <a:ext cx="0" cy="0"/>
          <a:chOff x="0" y="0"/>
          <a:chExt cx="0" cy="0"/>
        </a:xfrm>
      </p:grpSpPr>
      <p:sp>
        <p:nvSpPr>
          <p:cNvPr id="999" name="Shape 99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0" name="Shape 100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1" name="Shape 100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02" name="Shape 100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03" name="Shape 1003"/>
          <p:cNvSpPr>
            <a:spLocks noGrp="1"/>
          </p:cNvSpPr>
          <p:nvPr>
            <p:ph type="pic" sz="quarter" idx="13"/>
          </p:nvPr>
        </p:nvSpPr>
        <p:spPr>
          <a:xfrm>
            <a:off x="7014758" y="3746329"/>
            <a:ext cx="1511255" cy="1511255"/>
          </a:xfrm>
          <a:prstGeom prst="rect">
            <a:avLst/>
          </a:prstGeom>
          <a:ln w="38100">
            <a:solidFill>
              <a:srgbClr val="24B1C8"/>
            </a:solidFill>
          </a:ln>
        </p:spPr>
        <p:txBody>
          <a:bodyPr lIns="91439" tIns="45719" rIns="91439" bIns="45719" numCol="1" spcCol="38100"/>
          <a:lstStyle/>
          <a:p>
            <a:endParaRPr/>
          </a:p>
        </p:txBody>
      </p:sp>
      <p:sp>
        <p:nvSpPr>
          <p:cNvPr id="1004" name="Shape 1004"/>
          <p:cNvSpPr>
            <a:spLocks noGrp="1"/>
          </p:cNvSpPr>
          <p:nvPr>
            <p:ph type="body" sz="quarter" idx="14"/>
          </p:nvPr>
        </p:nvSpPr>
        <p:spPr>
          <a:xfrm>
            <a:off x="6670518"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5" name="Shape 1005"/>
          <p:cNvSpPr>
            <a:spLocks noGrp="1"/>
          </p:cNvSpPr>
          <p:nvPr>
            <p:ph type="pic" sz="quarter" idx="15"/>
          </p:nvPr>
        </p:nvSpPr>
        <p:spPr>
          <a:xfrm>
            <a:off x="7014758" y="6546432"/>
            <a:ext cx="1511255" cy="1511256"/>
          </a:xfrm>
          <a:prstGeom prst="rect">
            <a:avLst/>
          </a:prstGeom>
          <a:ln w="38100">
            <a:solidFill>
              <a:srgbClr val="24B1C8"/>
            </a:solidFill>
          </a:ln>
        </p:spPr>
        <p:txBody>
          <a:bodyPr lIns="91439" tIns="45719" rIns="91439" bIns="45719" numCol="1" spcCol="38100"/>
          <a:lstStyle/>
          <a:p>
            <a:endParaRPr/>
          </a:p>
        </p:txBody>
      </p:sp>
      <p:sp>
        <p:nvSpPr>
          <p:cNvPr id="1006" name="Shape 1006"/>
          <p:cNvSpPr>
            <a:spLocks noGrp="1"/>
          </p:cNvSpPr>
          <p:nvPr>
            <p:ph type="body" sz="quarter" idx="16"/>
          </p:nvPr>
        </p:nvSpPr>
        <p:spPr>
          <a:xfrm>
            <a:off x="6670518"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7" name="Shape 1007"/>
          <p:cNvSpPr>
            <a:spLocks noGrp="1"/>
          </p:cNvSpPr>
          <p:nvPr>
            <p:ph type="pic" sz="quarter" idx="17"/>
          </p:nvPr>
        </p:nvSpPr>
        <p:spPr>
          <a:xfrm>
            <a:off x="9555427" y="3746329"/>
            <a:ext cx="1511256" cy="1511255"/>
          </a:xfrm>
          <a:prstGeom prst="rect">
            <a:avLst/>
          </a:prstGeom>
          <a:ln w="38100">
            <a:solidFill>
              <a:srgbClr val="24B1C8"/>
            </a:solidFill>
          </a:ln>
        </p:spPr>
        <p:txBody>
          <a:bodyPr lIns="91439" tIns="45719" rIns="91439" bIns="45719" numCol="1" spcCol="38100"/>
          <a:lstStyle/>
          <a:p>
            <a:endParaRPr/>
          </a:p>
        </p:txBody>
      </p:sp>
      <p:sp>
        <p:nvSpPr>
          <p:cNvPr id="1008" name="Shape 1008"/>
          <p:cNvSpPr>
            <a:spLocks noGrp="1"/>
          </p:cNvSpPr>
          <p:nvPr>
            <p:ph type="body" sz="quarter" idx="18"/>
          </p:nvPr>
        </p:nvSpPr>
        <p:spPr>
          <a:xfrm>
            <a:off x="9211188" y="5390360"/>
            <a:ext cx="2196676"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9" name="Shape 1009"/>
          <p:cNvSpPr>
            <a:spLocks noGrp="1"/>
          </p:cNvSpPr>
          <p:nvPr>
            <p:ph type="pic" sz="quarter" idx="19"/>
          </p:nvPr>
        </p:nvSpPr>
        <p:spPr>
          <a:xfrm>
            <a:off x="9555427" y="6546432"/>
            <a:ext cx="1511256" cy="1511256"/>
          </a:xfrm>
          <a:prstGeom prst="rect">
            <a:avLst/>
          </a:prstGeom>
          <a:ln w="38100">
            <a:solidFill>
              <a:srgbClr val="24B1C8"/>
            </a:solidFill>
          </a:ln>
        </p:spPr>
        <p:txBody>
          <a:bodyPr lIns="91439" tIns="45719" rIns="91439" bIns="45719" numCol="1" spcCol="38100"/>
          <a:lstStyle/>
          <a:p>
            <a:endParaRPr/>
          </a:p>
        </p:txBody>
      </p:sp>
      <p:sp>
        <p:nvSpPr>
          <p:cNvPr id="1010" name="Shape 1010"/>
          <p:cNvSpPr>
            <a:spLocks noGrp="1"/>
          </p:cNvSpPr>
          <p:nvPr>
            <p:ph type="body" sz="quarter" idx="20"/>
          </p:nvPr>
        </p:nvSpPr>
        <p:spPr>
          <a:xfrm>
            <a:off x="9211188" y="8190463"/>
            <a:ext cx="2196676"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1" name="Shape 1011"/>
          <p:cNvSpPr>
            <a:spLocks noGrp="1"/>
          </p:cNvSpPr>
          <p:nvPr>
            <p:ph type="pic" sz="quarter" idx="21"/>
          </p:nvPr>
        </p:nvSpPr>
        <p:spPr>
          <a:xfrm>
            <a:off x="4480294" y="3746329"/>
            <a:ext cx="1511255" cy="1511255"/>
          </a:xfrm>
          <a:prstGeom prst="rect">
            <a:avLst/>
          </a:prstGeom>
          <a:ln w="38100">
            <a:solidFill>
              <a:srgbClr val="24B1C8"/>
            </a:solidFill>
          </a:ln>
        </p:spPr>
        <p:txBody>
          <a:bodyPr lIns="91439" tIns="45719" rIns="91439" bIns="45719" numCol="1" spcCol="38100"/>
          <a:lstStyle/>
          <a:p>
            <a:endParaRPr/>
          </a:p>
        </p:txBody>
      </p:sp>
      <p:sp>
        <p:nvSpPr>
          <p:cNvPr id="1012" name="Shape 1012"/>
          <p:cNvSpPr>
            <a:spLocks noGrp="1"/>
          </p:cNvSpPr>
          <p:nvPr>
            <p:ph type="body" sz="quarter" idx="22"/>
          </p:nvPr>
        </p:nvSpPr>
        <p:spPr>
          <a:xfrm>
            <a:off x="4136054"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3" name="Shape 1013"/>
          <p:cNvSpPr>
            <a:spLocks noGrp="1"/>
          </p:cNvSpPr>
          <p:nvPr>
            <p:ph type="pic" sz="quarter" idx="23"/>
          </p:nvPr>
        </p:nvSpPr>
        <p:spPr>
          <a:xfrm>
            <a:off x="4480294" y="6546432"/>
            <a:ext cx="1511255" cy="1511256"/>
          </a:xfrm>
          <a:prstGeom prst="rect">
            <a:avLst/>
          </a:prstGeom>
          <a:ln w="38100">
            <a:solidFill>
              <a:srgbClr val="24B1C8"/>
            </a:solidFill>
          </a:ln>
        </p:spPr>
        <p:txBody>
          <a:bodyPr lIns="91439" tIns="45719" rIns="91439" bIns="45719" numCol="1" spcCol="38100"/>
          <a:lstStyle/>
          <a:p>
            <a:endParaRPr/>
          </a:p>
        </p:txBody>
      </p:sp>
      <p:sp>
        <p:nvSpPr>
          <p:cNvPr id="1014" name="Shape 1014"/>
          <p:cNvSpPr>
            <a:spLocks noGrp="1"/>
          </p:cNvSpPr>
          <p:nvPr>
            <p:ph type="body" sz="quarter" idx="24"/>
          </p:nvPr>
        </p:nvSpPr>
        <p:spPr>
          <a:xfrm>
            <a:off x="4136054"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5" name="Shape 1015"/>
          <p:cNvSpPr>
            <a:spLocks noGrp="1"/>
          </p:cNvSpPr>
          <p:nvPr>
            <p:ph type="pic" sz="quarter" idx="25"/>
          </p:nvPr>
        </p:nvSpPr>
        <p:spPr>
          <a:xfrm>
            <a:off x="1941176" y="3746329"/>
            <a:ext cx="1511255" cy="1511255"/>
          </a:xfrm>
          <a:prstGeom prst="rect">
            <a:avLst/>
          </a:prstGeom>
          <a:ln w="38100">
            <a:solidFill>
              <a:srgbClr val="24B1C8"/>
            </a:solidFill>
          </a:ln>
        </p:spPr>
        <p:txBody>
          <a:bodyPr lIns="91439" tIns="45719" rIns="91439" bIns="45719" numCol="1" spcCol="38100"/>
          <a:lstStyle/>
          <a:p>
            <a:endParaRPr/>
          </a:p>
        </p:txBody>
      </p:sp>
      <p:sp>
        <p:nvSpPr>
          <p:cNvPr id="1016" name="Shape 1016"/>
          <p:cNvSpPr>
            <a:spLocks noGrp="1"/>
          </p:cNvSpPr>
          <p:nvPr>
            <p:ph type="body" sz="quarter" idx="26"/>
          </p:nvPr>
        </p:nvSpPr>
        <p:spPr>
          <a:xfrm>
            <a:off x="1596936"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7" name="Shape 1017"/>
          <p:cNvSpPr>
            <a:spLocks noGrp="1"/>
          </p:cNvSpPr>
          <p:nvPr>
            <p:ph type="pic" sz="quarter" idx="27"/>
          </p:nvPr>
        </p:nvSpPr>
        <p:spPr>
          <a:xfrm>
            <a:off x="1941176" y="6546432"/>
            <a:ext cx="1511255" cy="1511256"/>
          </a:xfrm>
          <a:prstGeom prst="rect">
            <a:avLst/>
          </a:prstGeom>
          <a:ln w="38100">
            <a:solidFill>
              <a:srgbClr val="24B1C8"/>
            </a:solidFill>
          </a:ln>
        </p:spPr>
        <p:txBody>
          <a:bodyPr lIns="91439" tIns="45719" rIns="91439" bIns="45719" numCol="1" spcCol="38100"/>
          <a:lstStyle/>
          <a:p>
            <a:endParaRPr/>
          </a:p>
        </p:txBody>
      </p:sp>
      <p:sp>
        <p:nvSpPr>
          <p:cNvPr id="1018" name="Shape 1018"/>
          <p:cNvSpPr>
            <a:spLocks noGrp="1"/>
          </p:cNvSpPr>
          <p:nvPr>
            <p:ph type="body" sz="quarter" idx="28"/>
          </p:nvPr>
        </p:nvSpPr>
        <p:spPr>
          <a:xfrm>
            <a:off x="1596936"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9" name="Shape 101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0" name="Shape 102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1" name="Shape 102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2" name="Shape 102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3" name="Shape 102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4" name="Shape 102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5" name="Shape 102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6" name="Shape 102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7" name="Shape 102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8" name="Shape 10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Kiosk Article Lead">
    <p:spTree>
      <p:nvGrpSpPr>
        <p:cNvPr id="1" name=""/>
        <p:cNvGrpSpPr/>
        <p:nvPr/>
      </p:nvGrpSpPr>
      <p:grpSpPr>
        <a:xfrm>
          <a:off x="0" y="0"/>
          <a:ext cx="0" cy="0"/>
          <a:chOff x="0" y="0"/>
          <a:chExt cx="0" cy="0"/>
        </a:xfrm>
      </p:grpSpPr>
      <p:sp>
        <p:nvSpPr>
          <p:cNvPr id="1035" name="Shape 1035"/>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6" name="Shape 103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7" name="Shape 1037"/>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38" name="Shape 1038"/>
          <p:cNvSpPr>
            <a:spLocks noGrp="1"/>
          </p:cNvSpPr>
          <p:nvPr>
            <p:ph type="title"/>
          </p:nvPr>
        </p:nvSpPr>
        <p:spPr>
          <a:xfrm>
            <a:off x="681781" y="1536425"/>
            <a:ext cx="6017579" cy="2064978"/>
          </a:xfrm>
          <a:prstGeom prst="rect">
            <a:avLst/>
          </a:prstGeom>
        </p:spPr>
        <p:txBody>
          <a:bodyPr/>
          <a:lstStyle>
            <a:lvl1pPr>
              <a:defRPr spc="0">
                <a:solidFill>
                  <a:srgbClr val="FFFFFF"/>
                </a:solidFill>
              </a:defRPr>
            </a:lvl1pPr>
          </a:lstStyle>
          <a:p>
            <a:r>
              <a:t>Title Text</a:t>
            </a:r>
          </a:p>
        </p:txBody>
      </p:sp>
      <p:sp>
        <p:nvSpPr>
          <p:cNvPr id="1039" name="Shape 1039"/>
          <p:cNvSpPr>
            <a:spLocks noGrp="1"/>
          </p:cNvSpPr>
          <p:nvPr>
            <p:ph type="body" sz="quarter" idx="13"/>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40" name="Shape 1040"/>
          <p:cNvSpPr>
            <a:spLocks noGrp="1"/>
          </p:cNvSpPr>
          <p:nvPr>
            <p:ph type="body" sz="half" idx="1"/>
          </p:nvPr>
        </p:nvSpPr>
        <p:spPr>
          <a:xfrm>
            <a:off x="6159263" y="5217961"/>
            <a:ext cx="7184173" cy="3588831"/>
          </a:xfrm>
          <a:prstGeom prst="rect">
            <a:avLst/>
          </a:prstGeom>
        </p:spPr>
        <p:txBody>
          <a:bodyPr numCol="1" spcCol="381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41" name="Shape 1041"/>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42" name="Shape 1042"/>
          <p:cNvSpPr>
            <a:spLocks noGrp="1"/>
          </p:cNvSpPr>
          <p:nvPr>
            <p:ph type="body" sz="quarter" idx="14"/>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043" name="Shape 1043"/>
          <p:cNvSpPr>
            <a:spLocks noGrp="1"/>
          </p:cNvSpPr>
          <p:nvPr>
            <p:ph type="body" sz="quarter" idx="15"/>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044" name="Shape 1044"/>
          <p:cNvSpPr>
            <a:spLocks noGrp="1"/>
          </p:cNvSpPr>
          <p:nvPr>
            <p:ph type="pic" sz="quarter" idx="16"/>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045" name="Shape 10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6" name="Shape 10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7" name="Shape 10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8" name="Shape 10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9" name="Shape 10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0" name="Shape 10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1" name="Shape 10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2" name="Shape 10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3" name="Shape 10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4" name="Shape 1054"/>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Kiosk Article Page">
    <p:spTree>
      <p:nvGrpSpPr>
        <p:cNvPr id="1" name=""/>
        <p:cNvGrpSpPr/>
        <p:nvPr/>
      </p:nvGrpSpPr>
      <p:grpSpPr>
        <a:xfrm>
          <a:off x="0" y="0"/>
          <a:ext cx="0" cy="0"/>
          <a:chOff x="0" y="0"/>
          <a:chExt cx="0" cy="0"/>
        </a:xfrm>
      </p:grpSpPr>
      <p:sp>
        <p:nvSpPr>
          <p:cNvPr id="1061" name="Shape 10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2" name="Shape 10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3" name="Shape 106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64" name="Shape 10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65" name="Shape 1065"/>
          <p:cNvSpPr>
            <a:spLocks noGrp="1"/>
          </p:cNvSpPr>
          <p:nvPr>
            <p:ph type="body" sz="quarter" idx="13"/>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66" name="Shape 10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67" name="Shape 10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8" name="Shape 10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9" name="Shape 10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0" name="Shape 10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1" name="Shape 10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2" name="Shape 10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3" name="Shape 10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4" name="Shape 10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5" name="Shape 10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6" name="Shape 10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Kiosk Article Lead BLN">
    <p:spTree>
      <p:nvGrpSpPr>
        <p:cNvPr id="1" name=""/>
        <p:cNvGrpSpPr/>
        <p:nvPr/>
      </p:nvGrpSpPr>
      <p:grpSpPr>
        <a:xfrm>
          <a:off x="0" y="0"/>
          <a:ext cx="0" cy="0"/>
          <a:chOff x="0" y="0"/>
          <a:chExt cx="0" cy="0"/>
        </a:xfrm>
      </p:grpSpPr>
      <p:sp>
        <p:nvSpPr>
          <p:cNvPr id="1133" name="Shape 1133"/>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4" name="Shape 1134"/>
          <p:cNvSpPr>
            <a:spLocks noGrp="1"/>
          </p:cNvSpPr>
          <p:nvPr>
            <p:ph type="pic" sz="half" idx="13" hasCustomPrompt="1"/>
          </p:nvPr>
        </p:nvSpPr>
        <p:spPr>
          <a:xfrm>
            <a:off x="-1" y="681781"/>
            <a:ext cx="13007541" cy="3609989"/>
          </a:xfrm>
          <a:prstGeom prst="rect">
            <a:avLst/>
          </a:prstGeom>
        </p:spPr>
        <p:txBody>
          <a:bodyPr lIns="91439" tIns="45719" rIns="91439" bIns="45719" numCol="1" spcCol="38100"/>
          <a:lstStyle/>
          <a:p>
            <a:r>
              <a:rPr lang="en-GB" dirty="0"/>
              <a:t> </a:t>
            </a:r>
            <a:endParaRPr dirty="0"/>
          </a:p>
        </p:txBody>
      </p:sp>
      <p:sp>
        <p:nvSpPr>
          <p:cNvPr id="1135" name="Shape 1135"/>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6" name="Shape 1136"/>
          <p:cNvSpPr>
            <a:spLocks noGrp="1"/>
          </p:cNvSpPr>
          <p:nvPr>
            <p:ph type="body" sz="quarter" idx="14" hasCustomPrompt="1"/>
          </p:nvPr>
        </p:nvSpPr>
        <p:spPr>
          <a:xfrm>
            <a:off x="681780" y="1378176"/>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37" name="Shape 1137"/>
          <p:cNvSpPr>
            <a:spLocks noGrp="1"/>
          </p:cNvSpPr>
          <p:nvPr>
            <p:ph type="title" hasCustomPrompt="1"/>
          </p:nvPr>
        </p:nvSpPr>
        <p:spPr>
          <a:xfrm>
            <a:off x="681781" y="1536425"/>
            <a:ext cx="6017579" cy="2064978"/>
          </a:xfrm>
          <a:prstGeom prst="rect">
            <a:avLst/>
          </a:prstGeom>
        </p:spPr>
        <p:txBody>
          <a:bodyPr/>
          <a:lstStyle>
            <a:lvl1pPr>
              <a:defRPr spc="0">
                <a:solidFill>
                  <a:srgbClr val="FFFFFF"/>
                </a:solidFill>
              </a:defRPr>
            </a:lvl1pPr>
          </a:lstStyle>
          <a:p>
            <a:r>
              <a:rPr dirty="0"/>
              <a:t>Title</a:t>
            </a:r>
            <a:r>
              <a:rPr lang="en-GB" dirty="0"/>
              <a:t> </a:t>
            </a:r>
            <a:r>
              <a:rPr dirty="0"/>
              <a:t> Text</a:t>
            </a:r>
          </a:p>
        </p:txBody>
      </p:sp>
      <p:sp>
        <p:nvSpPr>
          <p:cNvPr id="1138" name="Shape 1138"/>
          <p:cNvSpPr>
            <a:spLocks noGrp="1"/>
          </p:cNvSpPr>
          <p:nvPr>
            <p:ph type="body" sz="quarter" idx="15"/>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39" name="Shape 1139"/>
          <p:cNvSpPr>
            <a:spLocks noGrp="1"/>
          </p:cNvSpPr>
          <p:nvPr>
            <p:ph type="body" sz="half" idx="1"/>
          </p:nvPr>
        </p:nvSpPr>
        <p:spPr>
          <a:xfrm>
            <a:off x="5138846" y="5142096"/>
            <a:ext cx="7184173" cy="3588831"/>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140" name="Shape 1140"/>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41" name="Shape 1141"/>
          <p:cNvSpPr>
            <a:spLocks noGrp="1"/>
          </p:cNvSpPr>
          <p:nvPr>
            <p:ph type="body" sz="quarter" idx="16"/>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142" name="Shape 1142"/>
          <p:cNvSpPr>
            <a:spLocks noGrp="1"/>
          </p:cNvSpPr>
          <p:nvPr>
            <p:ph type="body" sz="quarter" idx="17"/>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143" name="Shape 1143"/>
          <p:cNvSpPr>
            <a:spLocks noGrp="1"/>
          </p:cNvSpPr>
          <p:nvPr>
            <p:ph type="pic" sz="quarter" idx="18"/>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144" name="Shape 114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5" name="Shape 114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6" name="Shape 114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7" name="Shape 114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8" name="Shape 114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9" name="Shape 114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0" name="Shape 115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1" name="Shape 115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2" name="Shape 115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3" name="Shape 1153"/>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Kiosk Article Page BLN">
    <p:spTree>
      <p:nvGrpSpPr>
        <p:cNvPr id="1" name=""/>
        <p:cNvGrpSpPr/>
        <p:nvPr/>
      </p:nvGrpSpPr>
      <p:grpSpPr>
        <a:xfrm>
          <a:off x="0" y="0"/>
          <a:ext cx="0" cy="0"/>
          <a:chOff x="0" y="0"/>
          <a:chExt cx="0" cy="0"/>
        </a:xfrm>
      </p:grpSpPr>
      <p:sp>
        <p:nvSpPr>
          <p:cNvPr id="1160" name="Shape 1160"/>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1" name="Shape 1161"/>
          <p:cNvSpPr>
            <a:spLocks noGrp="1"/>
          </p:cNvSpPr>
          <p:nvPr>
            <p:ph type="pic" sz="half" idx="13"/>
          </p:nvPr>
        </p:nvSpPr>
        <p:spPr>
          <a:xfrm>
            <a:off x="-1" y="681781"/>
            <a:ext cx="13007541" cy="2221826"/>
          </a:xfrm>
          <a:prstGeom prst="rect">
            <a:avLst/>
          </a:prstGeom>
        </p:spPr>
        <p:txBody>
          <a:bodyPr lIns="91439" tIns="45719" rIns="91439" bIns="45719" numCol="1" spcCol="38100"/>
          <a:lstStyle/>
          <a:p>
            <a:endParaRPr/>
          </a:p>
        </p:txBody>
      </p:sp>
      <p:sp>
        <p:nvSpPr>
          <p:cNvPr id="1162" name="Shape 11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3" name="Shape 1163"/>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64" name="Shape 11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65" name="Shape 1165"/>
          <p:cNvSpPr>
            <a:spLocks noGrp="1"/>
          </p:cNvSpPr>
          <p:nvPr>
            <p:ph type="body" sz="quarter" idx="15"/>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66" name="Shape 11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67" name="Shape 11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8" name="Shape 11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9" name="Shape 11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0" name="Shape 11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1" name="Shape 11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2" name="Shape 11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3" name="Shape 11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4" name="Shape 11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5" name="Shape 11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6" name="Shape 1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Kiosk Article &amp; Photo">
    <p:spTree>
      <p:nvGrpSpPr>
        <p:cNvPr id="1" name=""/>
        <p:cNvGrpSpPr/>
        <p:nvPr/>
      </p:nvGrpSpPr>
      <p:grpSpPr>
        <a:xfrm>
          <a:off x="0" y="0"/>
          <a:ext cx="0" cy="0"/>
          <a:chOff x="0" y="0"/>
          <a:chExt cx="0" cy="0"/>
        </a:xfrm>
      </p:grpSpPr>
      <p:sp>
        <p:nvSpPr>
          <p:cNvPr id="1183" name="Shape 1183"/>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4" name="Shape 118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5" name="Shape 1185"/>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86" name="Shape 1186"/>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87" name="Shape 1187"/>
          <p:cNvSpPr>
            <a:spLocks noGrp="1"/>
          </p:cNvSpPr>
          <p:nvPr>
            <p:ph type="body" sz="quarter" idx="13" hasCustomPrompt="1"/>
          </p:nvPr>
        </p:nvSpPr>
        <p:spPr>
          <a:xfrm>
            <a:off x="681781" y="1044289"/>
            <a:ext cx="1304844"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188" name="Shape 1188"/>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89" name="Shape 1189"/>
          <p:cNvSpPr>
            <a:spLocks noGrp="1"/>
          </p:cNvSpPr>
          <p:nvPr>
            <p:ph type="pic" sz="quarter" idx="14"/>
          </p:nvPr>
        </p:nvSpPr>
        <p:spPr>
          <a:xfrm>
            <a:off x="8888625" y="3585241"/>
            <a:ext cx="3434394" cy="5145687"/>
          </a:xfrm>
          <a:prstGeom prst="rect">
            <a:avLst/>
          </a:prstGeom>
        </p:spPr>
        <p:txBody>
          <a:bodyPr lIns="91439" tIns="45719" rIns="91439" bIns="45719" numCol="1" spcCol="38100"/>
          <a:lstStyle/>
          <a:p>
            <a:endParaRPr/>
          </a:p>
        </p:txBody>
      </p:sp>
      <p:sp>
        <p:nvSpPr>
          <p:cNvPr id="1190" name="Shape 119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1" name="Shape 119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2" name="Shape 119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3" name="Shape 119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4" name="Shape 119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5" name="Shape 119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6" name="Shape 119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7" name="Shape 119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8" name="Shape 119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9" name="Shape 11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Title &amp; Subtitle">
    <p:spTree>
      <p:nvGrpSpPr>
        <p:cNvPr id="1" name=""/>
        <p:cNvGrpSpPr/>
        <p:nvPr/>
      </p:nvGrpSpPr>
      <p:grpSpPr>
        <a:xfrm>
          <a:off x="0" y="0"/>
          <a:ext cx="0" cy="0"/>
          <a:chOff x="0" y="0"/>
          <a:chExt cx="0" cy="0"/>
        </a:xfrm>
      </p:grpSpPr>
      <p:sp>
        <p:nvSpPr>
          <p:cNvPr id="107" name="Shape 107"/>
          <p:cNvSpPr/>
          <p:nvPr/>
        </p:nvSpPr>
        <p:spPr>
          <a:xfrm>
            <a:off x="0" y="604192"/>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8" name="Shape 10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9" name="Shape 109"/>
          <p:cNvSpPr/>
          <p:nvPr/>
        </p:nvSpPr>
        <p:spPr>
          <a:xfrm>
            <a:off x="722226" y="1429146"/>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0" name="Shape 110"/>
          <p:cNvSpPr>
            <a:spLocks noGrp="1"/>
          </p:cNvSpPr>
          <p:nvPr>
            <p:ph type="title"/>
          </p:nvPr>
        </p:nvSpPr>
        <p:spPr>
          <a:xfrm>
            <a:off x="722225" y="489799"/>
            <a:ext cx="7642143" cy="1940821"/>
          </a:xfrm>
          <a:prstGeom prst="rect">
            <a:avLst/>
          </a:prstGeom>
        </p:spPr>
        <p:txBody>
          <a:bodyPr anchor="b"/>
          <a:lstStyle>
            <a:lvl1pPr>
              <a:defRPr spc="0">
                <a:solidFill>
                  <a:srgbClr val="FFFFFF"/>
                </a:solidFill>
              </a:defRPr>
            </a:lvl1pPr>
          </a:lstStyle>
          <a:p>
            <a:r>
              <a:rPr dirty="0"/>
              <a:t>Title Text</a:t>
            </a:r>
          </a:p>
        </p:txBody>
      </p:sp>
      <p:sp>
        <p:nvSpPr>
          <p:cNvPr id="111" name="Shape 111"/>
          <p:cNvSpPr>
            <a:spLocks noGrp="1"/>
          </p:cNvSpPr>
          <p:nvPr>
            <p:ph type="body" sz="quarter" idx="1"/>
          </p:nvPr>
        </p:nvSpPr>
        <p:spPr>
          <a:xfrm>
            <a:off x="722224" y="3758945"/>
            <a:ext cx="7642143" cy="933352"/>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2" name="Shape 11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3" name="Shape 11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 name="Shape 11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 name="Shape 11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 name="Shape 11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 name="Shape 11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8" name="Shape 11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 name="Shape 11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0" name="Shape 12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Kiosk Article &amp; 3 Photo">
    <p:spTree>
      <p:nvGrpSpPr>
        <p:cNvPr id="1" name=""/>
        <p:cNvGrpSpPr/>
        <p:nvPr/>
      </p:nvGrpSpPr>
      <p:grpSpPr>
        <a:xfrm>
          <a:off x="0" y="0"/>
          <a:ext cx="0" cy="0"/>
          <a:chOff x="0" y="0"/>
          <a:chExt cx="0" cy="0"/>
        </a:xfrm>
      </p:grpSpPr>
      <p:sp>
        <p:nvSpPr>
          <p:cNvPr id="1206" name="Shape 1206"/>
          <p:cNvSpPr>
            <a:spLocks noGrp="1"/>
          </p:cNvSpPr>
          <p:nvPr>
            <p:ph type="pic" sz="quarter" idx="13"/>
          </p:nvPr>
        </p:nvSpPr>
        <p:spPr>
          <a:xfrm>
            <a:off x="8754628" y="3585241"/>
            <a:ext cx="3568303" cy="5145687"/>
          </a:xfrm>
          <a:prstGeom prst="rect">
            <a:avLst/>
          </a:prstGeom>
        </p:spPr>
        <p:txBody>
          <a:bodyPr lIns="91439" tIns="45719" rIns="91439" bIns="45719" numCol="1" spcCol="38100"/>
          <a:lstStyle/>
          <a:p>
            <a:endParaRPr/>
          </a:p>
        </p:txBody>
      </p:sp>
      <p:sp>
        <p:nvSpPr>
          <p:cNvPr id="1207" name="Shape 1207"/>
          <p:cNvSpPr>
            <a:spLocks noGrp="1"/>
          </p:cNvSpPr>
          <p:nvPr>
            <p:ph type="pic" sz="quarter" idx="14"/>
          </p:nvPr>
        </p:nvSpPr>
        <p:spPr>
          <a:xfrm>
            <a:off x="6161509" y="5785696"/>
            <a:ext cx="2365860" cy="2945231"/>
          </a:xfrm>
          <a:prstGeom prst="rect">
            <a:avLst/>
          </a:prstGeom>
        </p:spPr>
        <p:txBody>
          <a:bodyPr lIns="91439" tIns="45719" rIns="91439" bIns="45719" numCol="1" spcCol="38100"/>
          <a:lstStyle/>
          <a:p>
            <a:endParaRPr/>
          </a:p>
        </p:txBody>
      </p:sp>
      <p:sp>
        <p:nvSpPr>
          <p:cNvPr id="1208" name="Shape 1208"/>
          <p:cNvSpPr>
            <a:spLocks noGrp="1"/>
          </p:cNvSpPr>
          <p:nvPr>
            <p:ph type="pic" sz="quarter" idx="15"/>
          </p:nvPr>
        </p:nvSpPr>
        <p:spPr>
          <a:xfrm>
            <a:off x="6161509" y="3585066"/>
            <a:ext cx="2365860" cy="1973369"/>
          </a:xfrm>
          <a:prstGeom prst="rect">
            <a:avLst/>
          </a:prstGeom>
        </p:spPr>
        <p:txBody>
          <a:bodyPr lIns="91439" tIns="45719" rIns="91439" bIns="45719" numCol="1" spcCol="38100"/>
          <a:lstStyle/>
          <a:p>
            <a:endParaRPr/>
          </a:p>
        </p:txBody>
      </p:sp>
      <p:sp>
        <p:nvSpPr>
          <p:cNvPr id="1209" name="Shape 120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0" name="Shape 1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1" name="Shape 121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212" name="Shape 121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13" name="Shape 1213"/>
          <p:cNvSpPr>
            <a:spLocks noGrp="1"/>
          </p:cNvSpPr>
          <p:nvPr>
            <p:ph type="body" sz="quarter" idx="16" hasCustomPrompt="1"/>
          </p:nvPr>
        </p:nvSpPr>
        <p:spPr>
          <a:xfrm>
            <a:off x="589230" y="1044288"/>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14" name="Shape 1214"/>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15" name="Shape 12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6" name="Shape 12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7" name="Shape 12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8" name="Shape 12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9" name="Shape 12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0" name="Shape 12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1" name="Shape 12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2" name="Shape 12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3" name="Shape 12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4" name="Shape 12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iosk Article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vl5pPr>
              <a:defRPr sz="1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ullet list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hasCustomPrompt="1"/>
          </p:nvPr>
        </p:nvSpPr>
        <p:spPr>
          <a:xfrm>
            <a:off x="681781" y="1536425"/>
            <a:ext cx="9936784" cy="1026144"/>
          </a:xfrm>
          <a:prstGeom prst="rect">
            <a:avLst/>
          </a:prstGeom>
        </p:spPr>
        <p:txBody>
          <a:bodyPr/>
          <a:lstStyle>
            <a:lvl1pPr>
              <a:defRPr spc="0">
                <a:solidFill>
                  <a:srgbClr val="FFFFFF"/>
                </a:solidFill>
              </a:defRPr>
            </a:lvl1pPr>
          </a:lstStyle>
          <a:p>
            <a:r>
              <a:rPr lang="en-GB" dirty="0"/>
              <a:t>Barcelona Trip {Year}</a:t>
            </a:r>
            <a:endParaRPr dirty="0"/>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hasCustomPrompt="1"/>
          </p:nvPr>
        </p:nvSpPr>
        <p:spPr>
          <a:xfrm>
            <a:off x="681781"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7"/>
          <p:cNvSpPr>
            <a:spLocks noGrp="1"/>
          </p:cNvSpPr>
          <p:nvPr>
            <p:ph type="body" sz="half" idx="17" hasCustomPrompt="1"/>
          </p:nvPr>
        </p:nvSpPr>
        <p:spPr>
          <a:xfrm>
            <a:off x="4785203"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Tree>
    <p:extLst>
      <p:ext uri="{BB962C8B-B14F-4D97-AF65-F5344CB8AC3E}">
        <p14:creationId xmlns:p14="http://schemas.microsoft.com/office/powerpoint/2010/main" val="31120245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Kiosk Article &amp; 3 Photo BLN">
    <p:spTree>
      <p:nvGrpSpPr>
        <p:cNvPr id="1" name=""/>
        <p:cNvGrpSpPr/>
        <p:nvPr/>
      </p:nvGrpSpPr>
      <p:grpSpPr>
        <a:xfrm>
          <a:off x="0" y="0"/>
          <a:ext cx="0" cy="0"/>
          <a:chOff x="0" y="0"/>
          <a:chExt cx="0" cy="0"/>
        </a:xfrm>
      </p:grpSpPr>
      <p:sp>
        <p:nvSpPr>
          <p:cNvPr id="1305" name="Shape 1305"/>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7" name="Shape 130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8" name="Shape 1308"/>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309" name="Shape 130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11" name="Shape 1311"/>
          <p:cNvSpPr>
            <a:spLocks noGrp="1"/>
          </p:cNvSpPr>
          <p:nvPr>
            <p:ph type="body" sz="quarter" idx="1"/>
          </p:nvPr>
        </p:nvSpPr>
        <p:spPr>
          <a:xfrm>
            <a:off x="681781" y="3585241"/>
            <a:ext cx="4457066" cy="5174446"/>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12" name="Shape 1312"/>
          <p:cNvSpPr>
            <a:spLocks noGrp="1"/>
          </p:cNvSpPr>
          <p:nvPr>
            <p:ph type="pic" sz="quarter" idx="16"/>
          </p:nvPr>
        </p:nvSpPr>
        <p:spPr>
          <a:xfrm>
            <a:off x="8754628" y="3585241"/>
            <a:ext cx="3568303" cy="5145687"/>
          </a:xfrm>
          <a:prstGeom prst="rect">
            <a:avLst/>
          </a:prstGeom>
        </p:spPr>
        <p:txBody>
          <a:bodyPr lIns="91439" tIns="45719" rIns="91439" bIns="45719" numCol="1" spcCol="38100"/>
          <a:lstStyle/>
          <a:p>
            <a:endParaRPr/>
          </a:p>
        </p:txBody>
      </p:sp>
      <p:sp>
        <p:nvSpPr>
          <p:cNvPr id="1313" name="Shape 1313"/>
          <p:cNvSpPr>
            <a:spLocks noGrp="1"/>
          </p:cNvSpPr>
          <p:nvPr>
            <p:ph type="pic" sz="quarter" idx="17"/>
          </p:nvPr>
        </p:nvSpPr>
        <p:spPr>
          <a:xfrm>
            <a:off x="6161509" y="5785696"/>
            <a:ext cx="2365860" cy="2945231"/>
          </a:xfrm>
          <a:prstGeom prst="rect">
            <a:avLst/>
          </a:prstGeom>
        </p:spPr>
        <p:txBody>
          <a:bodyPr lIns="91439" tIns="45719" rIns="91439" bIns="45719" numCol="1" spcCol="38100"/>
          <a:lstStyle/>
          <a:p>
            <a:endParaRPr/>
          </a:p>
        </p:txBody>
      </p:sp>
      <p:sp>
        <p:nvSpPr>
          <p:cNvPr id="1314" name="Shape 1314"/>
          <p:cNvSpPr>
            <a:spLocks noGrp="1"/>
          </p:cNvSpPr>
          <p:nvPr>
            <p:ph type="pic" sz="quarter" idx="18"/>
          </p:nvPr>
        </p:nvSpPr>
        <p:spPr>
          <a:xfrm>
            <a:off x="6161509" y="3585066"/>
            <a:ext cx="2365860" cy="1973369"/>
          </a:xfrm>
          <a:prstGeom prst="rect">
            <a:avLst/>
          </a:prstGeom>
        </p:spPr>
        <p:txBody>
          <a:bodyPr lIns="91439" tIns="45719" rIns="91439" bIns="45719" numCol="1" spcCol="38100"/>
          <a:lstStyle/>
          <a:p>
            <a:endParaRPr/>
          </a:p>
        </p:txBody>
      </p:sp>
      <p:sp>
        <p:nvSpPr>
          <p:cNvPr id="1315" name="Shape 13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6" name="Shape 13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7" name="Shape 13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8" name="Shape 13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9" name="Shape 13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0" name="Shape 13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1" name="Shape 13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2" name="Shape 13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3" name="Shape 13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4" name="Shape 1324"/>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iosk Article &amp; Sidebar">
    <p:spTree>
      <p:nvGrpSpPr>
        <p:cNvPr id="1" name=""/>
        <p:cNvGrpSpPr/>
        <p:nvPr/>
      </p:nvGrpSpPr>
      <p:grpSpPr>
        <a:xfrm>
          <a:off x="0" y="0"/>
          <a:ext cx="0" cy="0"/>
          <a:chOff x="0" y="0"/>
          <a:chExt cx="0" cy="0"/>
        </a:xfrm>
      </p:grpSpPr>
      <p:sp>
        <p:nvSpPr>
          <p:cNvPr id="1331" name="Shape 133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2" name="Shape 13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3" name="Shape 133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4" name="Shape 133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336" name="Shape 1336"/>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37" name="Shape 1337"/>
          <p:cNvSpPr>
            <a:spLocks noGrp="1"/>
          </p:cNvSpPr>
          <p:nvPr>
            <p:ph type="body" sz="quarter" idx="14"/>
          </p:nvPr>
        </p:nvSpPr>
        <p:spPr>
          <a:xfrm>
            <a:off x="9229517" y="3762371"/>
            <a:ext cx="3093502" cy="41181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338" name="Shape 1338"/>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9" name="Shape 1339"/>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40" name="Shape 134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1" name="Shape 134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2" name="Shape 134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3" name="Shape 134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4" name="Shape 134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5" name="Shape 134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6" name="Shape 134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7" name="Shape 134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8" name="Shape 134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9" name="Shape 1349"/>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Kiosk Article &amp; Photo Sidebar">
    <p:spTree>
      <p:nvGrpSpPr>
        <p:cNvPr id="1" name=""/>
        <p:cNvGrpSpPr/>
        <p:nvPr/>
      </p:nvGrpSpPr>
      <p:grpSpPr>
        <a:xfrm>
          <a:off x="0" y="0"/>
          <a:ext cx="0" cy="0"/>
          <a:chOff x="0" y="0"/>
          <a:chExt cx="0" cy="0"/>
        </a:xfrm>
      </p:grpSpPr>
      <p:sp>
        <p:nvSpPr>
          <p:cNvPr id="1356" name="Shape 1356"/>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7" name="Shape 135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8" name="Shape 1358"/>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59" name="Shape 135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61" name="Shape 1361"/>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62" name="Shape 1362"/>
          <p:cNvSpPr>
            <a:spLocks noGrp="1"/>
          </p:cNvSpPr>
          <p:nvPr>
            <p:ph type="sldNum" sz="quarter" idx="2"/>
          </p:nvPr>
        </p:nvSpPr>
        <p:spPr>
          <a:prstGeom prst="rect">
            <a:avLst/>
          </a:prstGeom>
        </p:spPr>
        <p:txBody>
          <a:bodyPr/>
          <a:lstStyle/>
          <a:p>
            <a:fld id="{86CB4B4D-7CA3-9044-876B-883B54F8677D}" type="slidenum">
              <a:t>‹#›</a:t>
            </a:fld>
            <a:endParaRPr/>
          </a:p>
        </p:txBody>
      </p:sp>
      <p:sp>
        <p:nvSpPr>
          <p:cNvPr id="1363" name="Shape 1363"/>
          <p:cNvSpPr>
            <a:spLocks noGrp="1"/>
          </p:cNvSpPr>
          <p:nvPr>
            <p:ph type="body" sz="quarter" idx="14"/>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364" name="Shape 1364"/>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65" name="Shape 1365"/>
          <p:cNvSpPr>
            <a:spLocks noGrp="1"/>
          </p:cNvSpPr>
          <p:nvPr>
            <p:ph type="pic" sz="quarter" idx="15"/>
          </p:nvPr>
        </p:nvSpPr>
        <p:spPr>
          <a:xfrm>
            <a:off x="9229517" y="3762371"/>
            <a:ext cx="3093534" cy="1740113"/>
          </a:xfrm>
          <a:prstGeom prst="rect">
            <a:avLst/>
          </a:prstGeom>
        </p:spPr>
        <p:txBody>
          <a:bodyPr lIns="91439" tIns="45719" rIns="91439" bIns="45719" numCol="1" spcCol="38100"/>
          <a:lstStyle/>
          <a:p>
            <a:endParaRPr/>
          </a:p>
        </p:txBody>
      </p:sp>
      <p:sp>
        <p:nvSpPr>
          <p:cNvPr id="1366" name="Shape 1366"/>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67" name="Shape 13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8" name="Shape 13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9" name="Shape 13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0" name="Shape 13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1" name="Shape 13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2" name="Shape 13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3" name="Shape 13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4" name="Shape 13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5" name="Shape 13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 name="Shape 1286"/>
          <p:cNvSpPr>
            <a:spLocks noGrp="1"/>
          </p:cNvSpPr>
          <p:nvPr>
            <p:ph type="body" sz="quarter" idx="16"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iosk Article &amp; Photo Sidebar BLN">
    <p:spTree>
      <p:nvGrpSpPr>
        <p:cNvPr id="1" name=""/>
        <p:cNvGrpSpPr/>
        <p:nvPr/>
      </p:nvGrpSpPr>
      <p:grpSpPr>
        <a:xfrm>
          <a:off x="0" y="0"/>
          <a:ext cx="0" cy="0"/>
          <a:chOff x="0" y="0"/>
          <a:chExt cx="0" cy="0"/>
        </a:xfrm>
      </p:grpSpPr>
      <p:sp>
        <p:nvSpPr>
          <p:cNvPr id="1461" name="Shape 14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3" name="Shape 14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4" name="Shape 1464"/>
          <p:cNvSpPr>
            <a:spLocks noGrp="1"/>
          </p:cNvSpPr>
          <p:nvPr>
            <p:ph type="body" sz="quarter" idx="14" hasCustomPrompt="1"/>
          </p:nvPr>
        </p:nvSpPr>
        <p:spPr>
          <a:xfrm>
            <a:off x="681781" y="1359295"/>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465" name="Shape 146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467" name="Shape 146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68" name="Shape 1468"/>
          <p:cNvSpPr>
            <a:spLocks noGrp="1"/>
          </p:cNvSpPr>
          <p:nvPr>
            <p:ph type="body" sz="quarter" idx="16"/>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469" name="Shape 1469"/>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470" name="Shape 1470"/>
          <p:cNvSpPr>
            <a:spLocks noGrp="1"/>
          </p:cNvSpPr>
          <p:nvPr>
            <p:ph type="pic" sz="quarter" idx="17"/>
          </p:nvPr>
        </p:nvSpPr>
        <p:spPr>
          <a:xfrm>
            <a:off x="9229517" y="3762371"/>
            <a:ext cx="3093534" cy="1740113"/>
          </a:xfrm>
          <a:prstGeom prst="rect">
            <a:avLst/>
          </a:prstGeom>
        </p:spPr>
        <p:txBody>
          <a:bodyPr lIns="91439" tIns="45719" rIns="91439" bIns="45719" numCol="1" spcCol="38100"/>
          <a:lstStyle/>
          <a:p>
            <a:endParaRPr/>
          </a:p>
        </p:txBody>
      </p:sp>
      <p:sp>
        <p:nvSpPr>
          <p:cNvPr id="1471" name="Shape 1471"/>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472" name="Shape 147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3" name="Shape 147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4" name="Shape 147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5" name="Shape 147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6" name="Shape 147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7" name="Shape 147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8" name="Shape 147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9" name="Shape 147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0" name="Shape 148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1" name="Shape 1481"/>
          <p:cNvSpPr>
            <a:spLocks noGrp="1"/>
          </p:cNvSpPr>
          <p:nvPr>
            <p:ph type="sldNum" sz="quarter" idx="2"/>
          </p:nvPr>
        </p:nvSpPr>
        <p:spPr>
          <a:prstGeom prst="rect">
            <a:avLst/>
          </a:prstGeom>
        </p:spPr>
        <p:txBody>
          <a:bodyPr/>
          <a:lstStyle/>
          <a:p>
            <a:fld id="{86CB4B4D-7CA3-9044-876B-883B54F8677D}" type="slidenum">
              <a:t>‹#›</a:t>
            </a:fld>
            <a:endParaRPr/>
          </a:p>
        </p:txBody>
      </p:sp>
      <p:sp>
        <p:nvSpPr>
          <p:cNvPr id="23"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Kiosk Gallery Lead">
    <p:spTree>
      <p:nvGrpSpPr>
        <p:cNvPr id="1" name=""/>
        <p:cNvGrpSpPr/>
        <p:nvPr/>
      </p:nvGrpSpPr>
      <p:grpSpPr>
        <a:xfrm>
          <a:off x="0" y="0"/>
          <a:ext cx="0" cy="0"/>
          <a:chOff x="0" y="0"/>
          <a:chExt cx="0" cy="0"/>
        </a:xfrm>
      </p:grpSpPr>
      <p:sp>
        <p:nvSpPr>
          <p:cNvPr id="1488" name="Shape 1488"/>
          <p:cNvSpPr>
            <a:spLocks noGrp="1"/>
          </p:cNvSpPr>
          <p:nvPr>
            <p:ph type="title"/>
          </p:nvPr>
        </p:nvSpPr>
        <p:spPr>
          <a:xfrm>
            <a:off x="681781" y="1536425"/>
            <a:ext cx="4457065" cy="1707926"/>
          </a:xfrm>
          <a:prstGeom prst="rect">
            <a:avLst/>
          </a:prstGeom>
        </p:spPr>
        <p:txBody>
          <a:bodyPr/>
          <a:lstStyle/>
          <a:p>
            <a:r>
              <a:t>Title Text</a:t>
            </a:r>
          </a:p>
        </p:txBody>
      </p:sp>
      <p:sp>
        <p:nvSpPr>
          <p:cNvPr id="1489" name="Shape 1489"/>
          <p:cNvSpPr>
            <a:spLocks noGrp="1"/>
          </p:cNvSpPr>
          <p:nvPr>
            <p:ph type="body" sz="quarter" idx="1" hasCustomPrompt="1"/>
          </p:nvPr>
        </p:nvSpPr>
        <p:spPr>
          <a:xfrm>
            <a:off x="1145607" y="3585240"/>
            <a:ext cx="4457066" cy="5145687"/>
          </a:xfrm>
          <a:prstGeom prst="rect">
            <a:avLst/>
          </a:prstGeom>
        </p:spPr>
        <p:txBody>
          <a:bodyPr numCol="1" spcCol="38100"/>
          <a:lstStyle>
            <a:lvl3pPr>
              <a:defRPr sz="1800"/>
            </a:lvl3pPr>
            <a:lvl4pPr marL="406400" marR="650240" indent="-177800" algn="l" defTabSz="587022" rtl="0" eaLnBrk="1" fontAlgn="auto" latinLnBrk="0" hangingPunct="1">
              <a:lnSpc>
                <a:spcPct val="100000"/>
              </a:lnSpc>
              <a:spcBef>
                <a:spcPts val="1700"/>
              </a:spcBef>
              <a:spcAft>
                <a:spcPts val="0"/>
              </a:spcAft>
              <a:buClr>
                <a:srgbClr val="212121"/>
              </a:buClr>
              <a:buSzPct val="75000"/>
              <a:buFontTx/>
              <a:buChar char="•"/>
              <a:tabLst/>
              <a:defRPr sz="1600" baseline="0"/>
            </a:lvl4pPr>
          </a:lstStyle>
          <a:p>
            <a:r>
              <a:rPr dirty="0"/>
              <a:t>Body Level One</a:t>
            </a:r>
          </a:p>
          <a:p>
            <a:pPr lvl="1"/>
            <a:r>
              <a:rPr dirty="0"/>
              <a:t>Body Level Two</a:t>
            </a:r>
          </a:p>
          <a:p>
            <a:pPr lvl="2"/>
            <a:r>
              <a:rPr dirty="0"/>
              <a:t>Body Level</a:t>
            </a:r>
            <a:r>
              <a:rPr lang="en-GB" dirty="0"/>
              <a:t>Three</a:t>
            </a:r>
            <a:endParaRPr dirty="0"/>
          </a:p>
          <a:p>
            <a:pPr marL="406400" marR="650240" lvl="3" indent="-177800" algn="l" defTabSz="587022" rtl="0" eaLnBrk="1" fontAlgn="auto" latinLnBrk="0" hangingPunct="1">
              <a:lnSpc>
                <a:spcPct val="100000"/>
              </a:lnSpc>
              <a:spcBef>
                <a:spcPts val="1700"/>
              </a:spcBef>
              <a:spcAft>
                <a:spcPts val="0"/>
              </a:spcAft>
              <a:buClr>
                <a:srgbClr val="212121"/>
              </a:buClr>
              <a:buSzPct val="75000"/>
              <a:buFontTx/>
              <a:buChar char="•"/>
              <a:tabLst/>
              <a:defRPr/>
            </a:pPr>
            <a:r>
              <a:rPr dirty="0"/>
              <a:t>Body Level </a:t>
            </a:r>
            <a:r>
              <a:rPr lang="en-GB" dirty="0"/>
              <a:t>Level Four</a:t>
            </a:r>
          </a:p>
          <a:p>
            <a:pPr lvl="3"/>
            <a:r>
              <a:rPr dirty="0" err="1"/>
              <a:t>FourBody</a:t>
            </a:r>
            <a:r>
              <a:rPr dirty="0"/>
              <a:t> Level Five</a:t>
            </a:r>
          </a:p>
        </p:txBody>
      </p:sp>
      <p:sp>
        <p:nvSpPr>
          <p:cNvPr id="1490" name="Shape 1490"/>
          <p:cNvSpPr>
            <a:spLocks noGrp="1"/>
          </p:cNvSpPr>
          <p:nvPr>
            <p:ph type="pic" sz="half" idx="13"/>
          </p:nvPr>
        </p:nvSpPr>
        <p:spPr>
          <a:xfrm>
            <a:off x="6161509" y="1536425"/>
            <a:ext cx="6161510" cy="7194502"/>
          </a:xfrm>
          <a:prstGeom prst="rect">
            <a:avLst/>
          </a:prstGeom>
        </p:spPr>
        <p:txBody>
          <a:bodyPr lIns="91439" tIns="45719" rIns="91439" bIns="45719" numCol="1" spcCol="38100"/>
          <a:lstStyle/>
          <a:p>
            <a:endParaRPr/>
          </a:p>
        </p:txBody>
      </p:sp>
      <p:sp>
        <p:nvSpPr>
          <p:cNvPr id="1491" name="Shape 1491"/>
          <p:cNvSpPr>
            <a:spLocks noGrp="1"/>
          </p:cNvSpPr>
          <p:nvPr>
            <p:ph type="body" sz="quarter" idx="14" hasCustomPrompt="1"/>
          </p:nvPr>
        </p:nvSpPr>
        <p:spPr>
          <a:xfrm>
            <a:off x="681781" y="1044289"/>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rPr lang="en-GB" dirty="0"/>
              <a:t>{school Name}</a:t>
            </a:r>
            <a:endParaRPr dirty="0"/>
          </a:p>
        </p:txBody>
      </p:sp>
      <p:sp>
        <p:nvSpPr>
          <p:cNvPr id="1492" name="Shape 14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Kiosk Gallery Lead - 3 Photo">
    <p:spTree>
      <p:nvGrpSpPr>
        <p:cNvPr id="1" name=""/>
        <p:cNvGrpSpPr/>
        <p:nvPr/>
      </p:nvGrpSpPr>
      <p:grpSpPr>
        <a:xfrm>
          <a:off x="0" y="0"/>
          <a:ext cx="0" cy="0"/>
          <a:chOff x="0" y="0"/>
          <a:chExt cx="0" cy="0"/>
        </a:xfrm>
      </p:grpSpPr>
      <p:sp>
        <p:nvSpPr>
          <p:cNvPr id="1499" name="Shape 1499"/>
          <p:cNvSpPr>
            <a:spLocks noGrp="1"/>
          </p:cNvSpPr>
          <p:nvPr>
            <p:ph type="pic" sz="quarter" idx="13"/>
          </p:nvPr>
        </p:nvSpPr>
        <p:spPr>
          <a:xfrm>
            <a:off x="8749327" y="1536425"/>
            <a:ext cx="3573692" cy="2750464"/>
          </a:xfrm>
          <a:prstGeom prst="rect">
            <a:avLst/>
          </a:prstGeom>
        </p:spPr>
        <p:txBody>
          <a:bodyPr lIns="91439" tIns="45719" rIns="91439" bIns="45719" numCol="1" spcCol="38100"/>
          <a:lstStyle/>
          <a:p>
            <a:endParaRPr/>
          </a:p>
        </p:txBody>
      </p:sp>
      <p:sp>
        <p:nvSpPr>
          <p:cNvPr id="1500" name="Shape 1500"/>
          <p:cNvSpPr>
            <a:spLocks noGrp="1"/>
          </p:cNvSpPr>
          <p:nvPr>
            <p:ph type="title"/>
          </p:nvPr>
        </p:nvSpPr>
        <p:spPr>
          <a:xfrm>
            <a:off x="681781" y="1536425"/>
            <a:ext cx="4457065" cy="1707926"/>
          </a:xfrm>
          <a:prstGeom prst="rect">
            <a:avLst/>
          </a:prstGeom>
        </p:spPr>
        <p:txBody>
          <a:bodyPr/>
          <a:lstStyle/>
          <a:p>
            <a:r>
              <a:t>Title Text</a:t>
            </a:r>
          </a:p>
        </p:txBody>
      </p:sp>
      <p:sp>
        <p:nvSpPr>
          <p:cNvPr id="1501" name="Shape 1501"/>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02" name="Shape 1502"/>
          <p:cNvSpPr>
            <a:spLocks noGrp="1"/>
          </p:cNvSpPr>
          <p:nvPr>
            <p:ph type="pic" sz="half" idx="14"/>
          </p:nvPr>
        </p:nvSpPr>
        <p:spPr>
          <a:xfrm>
            <a:off x="6161509" y="4514148"/>
            <a:ext cx="6161485" cy="4224084"/>
          </a:xfrm>
          <a:prstGeom prst="rect">
            <a:avLst/>
          </a:prstGeom>
        </p:spPr>
        <p:txBody>
          <a:bodyPr lIns="91439" tIns="45719" rIns="91439" bIns="45719" numCol="1" spcCol="38100"/>
          <a:lstStyle/>
          <a:p>
            <a:endParaRPr/>
          </a:p>
        </p:txBody>
      </p:sp>
      <p:sp>
        <p:nvSpPr>
          <p:cNvPr id="1503" name="Shape 1503"/>
          <p:cNvSpPr>
            <a:spLocks noGrp="1"/>
          </p:cNvSpPr>
          <p:nvPr>
            <p:ph type="pic" sz="quarter" idx="15"/>
          </p:nvPr>
        </p:nvSpPr>
        <p:spPr>
          <a:xfrm>
            <a:off x="6161508" y="1536425"/>
            <a:ext cx="2360559" cy="2750464"/>
          </a:xfrm>
          <a:prstGeom prst="rect">
            <a:avLst/>
          </a:prstGeom>
        </p:spPr>
        <p:txBody>
          <a:bodyPr lIns="91439" tIns="45719" rIns="91439" bIns="45719" numCol="1" spcCol="38100"/>
          <a:lstStyle/>
          <a:p>
            <a:endParaRPr/>
          </a:p>
        </p:txBody>
      </p:sp>
      <p:sp>
        <p:nvSpPr>
          <p:cNvPr id="1504" name="Shape 1504"/>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05" name="Shape 15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Kiosk Gallery Page">
    <p:spTree>
      <p:nvGrpSpPr>
        <p:cNvPr id="1" name=""/>
        <p:cNvGrpSpPr/>
        <p:nvPr/>
      </p:nvGrpSpPr>
      <p:grpSpPr>
        <a:xfrm>
          <a:off x="0" y="0"/>
          <a:ext cx="0" cy="0"/>
          <a:chOff x="0" y="0"/>
          <a:chExt cx="0" cy="0"/>
        </a:xfrm>
      </p:grpSpPr>
      <p:sp>
        <p:nvSpPr>
          <p:cNvPr id="1512" name="Shape 1512"/>
          <p:cNvSpPr>
            <a:spLocks noGrp="1"/>
          </p:cNvSpPr>
          <p:nvPr>
            <p:ph type="body" sz="half" idx="1"/>
          </p:nvPr>
        </p:nvSpPr>
        <p:spPr>
          <a:xfrm>
            <a:off x="7865953" y="1536474"/>
            <a:ext cx="4457066" cy="7194454"/>
          </a:xfrm>
          <a:prstGeom prst="rect">
            <a:avLst/>
          </a:prstGeom>
        </p:spPr>
        <p:txBody>
          <a:bodyPr numCol="1" spcCol="38100"/>
          <a:lstStyle>
            <a:lvl3pPr>
              <a:defRPr sz="1800"/>
            </a:lvl3pPr>
            <a:lvl4pPr>
              <a:defRPr sz="1600"/>
            </a:lvl4pPr>
            <a:lvl5pPr>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13" name="Shape 1513"/>
          <p:cNvSpPr>
            <a:spLocks noGrp="1"/>
          </p:cNvSpPr>
          <p:nvPr>
            <p:ph type="pic" sz="half" idx="13"/>
          </p:nvPr>
        </p:nvSpPr>
        <p:spPr>
          <a:xfrm>
            <a:off x="681796" y="1536425"/>
            <a:ext cx="6161511" cy="7194502"/>
          </a:xfrm>
          <a:prstGeom prst="rect">
            <a:avLst/>
          </a:prstGeom>
        </p:spPr>
        <p:txBody>
          <a:bodyPr lIns="91439" tIns="45719" rIns="91439" bIns="45719" numCol="1" spcCol="38100"/>
          <a:lstStyle/>
          <a:p>
            <a:endParaRPr/>
          </a:p>
        </p:txBody>
      </p:sp>
      <p:sp>
        <p:nvSpPr>
          <p:cNvPr id="1514" name="Shape 1514"/>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15" name="Shape 15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umbered Section Title &amp; Subtitle">
    <p:spTree>
      <p:nvGrpSpPr>
        <p:cNvPr id="1" name=""/>
        <p:cNvGrpSpPr/>
        <p:nvPr/>
      </p:nvGrpSpPr>
      <p:grpSpPr>
        <a:xfrm>
          <a:off x="0" y="0"/>
          <a:ext cx="0" cy="0"/>
          <a:chOff x="0" y="0"/>
          <a:chExt cx="0" cy="0"/>
        </a:xfrm>
      </p:grpSpPr>
      <p:sp>
        <p:nvSpPr>
          <p:cNvPr id="128" name="Shape 128"/>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9" name="Shape 12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 name="Shape 130"/>
          <p:cNvSpPr/>
          <p:nvPr/>
        </p:nvSpPr>
        <p:spPr>
          <a:xfrm>
            <a:off x="4389254" y="358854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1" name="Shape 131"/>
          <p:cNvSpPr>
            <a:spLocks noGrp="1"/>
          </p:cNvSpPr>
          <p:nvPr>
            <p:ph type="title"/>
          </p:nvPr>
        </p:nvSpPr>
        <p:spPr>
          <a:xfrm>
            <a:off x="4383553" y="3765677"/>
            <a:ext cx="7598575" cy="821032"/>
          </a:xfrm>
          <a:prstGeom prst="rect">
            <a:avLst/>
          </a:prstGeom>
        </p:spPr>
        <p:txBody>
          <a:bodyPr anchor="b"/>
          <a:lstStyle>
            <a:lvl1pPr>
              <a:defRPr spc="0">
                <a:solidFill>
                  <a:srgbClr val="FFFFFF"/>
                </a:solidFill>
              </a:defRPr>
            </a:lvl1pPr>
          </a:lstStyle>
          <a:p>
            <a:r>
              <a:t>Title Text</a:t>
            </a:r>
          </a:p>
        </p:txBody>
      </p:sp>
      <p:sp>
        <p:nvSpPr>
          <p:cNvPr id="132" name="Shape 132"/>
          <p:cNvSpPr>
            <a:spLocks noGrp="1"/>
          </p:cNvSpPr>
          <p:nvPr>
            <p:ph type="body" sz="quarter" idx="13"/>
          </p:nvPr>
        </p:nvSpPr>
        <p:spPr>
          <a:xfrm>
            <a:off x="1566474" y="2166002"/>
            <a:ext cx="2135299" cy="4739814"/>
          </a:xfrm>
          <a:prstGeom prst="rect">
            <a:avLst/>
          </a:prstGeom>
        </p:spPr>
        <p:txBody>
          <a:bodyPr wrap="none" lIns="7706" tIns="7706" rIns="7706" bIns="7706" numCol="1" spcCol="38100" anchor="ctr">
            <a:spAutoFit/>
          </a:bodyPr>
          <a:lstStyle>
            <a:lvl1pPr algn="ctr" defTabSz="325120">
              <a:lnSpc>
                <a:spcPct val="100000"/>
              </a:lnSpc>
              <a:spcBef>
                <a:spcPts val="0"/>
              </a:spcBef>
              <a:defRPr sz="27200">
                <a:solidFill>
                  <a:srgbClr val="FFFFFF"/>
                </a:solidFill>
                <a:latin typeface="Avenir Next Demi Bold"/>
                <a:ea typeface="Avenir Next Demi Bold"/>
                <a:cs typeface="Avenir Next Demi Bold"/>
                <a:sym typeface="Avenir Next Demi Bold"/>
              </a:defRPr>
            </a:lvl1pPr>
          </a:lstStyle>
          <a:p>
            <a:r>
              <a:t>8</a:t>
            </a:r>
          </a:p>
        </p:txBody>
      </p:sp>
      <p:sp>
        <p:nvSpPr>
          <p:cNvPr id="133" name="Shape 133"/>
          <p:cNvSpPr/>
          <p:nvPr/>
        </p:nvSpPr>
        <p:spPr>
          <a:xfrm>
            <a:off x="1022672" y="3634097"/>
            <a:ext cx="543803" cy="650414"/>
          </a:xfrm>
          <a:prstGeom prst="rect">
            <a:avLst/>
          </a:prstGeom>
          <a:ln w="3175">
            <a:miter lim="400000"/>
          </a:ln>
          <a:extLst>
            <a:ext uri="{C572A759-6A51-4108-AA02-DFA0A04FC94B}">
              <ma14:wrappingTextBoxFlag xmlns="" xmlns:ma14="http://schemas.microsoft.com/office/mac/drawingml/2011/main" val="1"/>
            </a:ext>
          </a:extLst>
        </p:spPr>
        <p:txBody>
          <a:bodyPr wrap="none" lIns="7706" tIns="7706" rIns="7706" bIns="7706" anchor="ctr">
            <a:spAutoFit/>
          </a:bodyPr>
          <a:lstStyle>
            <a:lvl1pPr algn="r" defTabSz="325120">
              <a:spcBef>
                <a:spcPts val="0"/>
              </a:spcBef>
              <a:defRPr sz="4200">
                <a:solidFill>
                  <a:srgbClr val="FFFFFF"/>
                </a:solidFill>
                <a:latin typeface="Avenir Next Ultra Light"/>
                <a:ea typeface="Avenir Next Ultra Light"/>
                <a:cs typeface="Avenir Next Ultra Light"/>
                <a:sym typeface="Avenir Next Ultra Light"/>
              </a:defRPr>
            </a:lvl1pPr>
          </a:lstStyle>
          <a:p>
            <a:r>
              <a:t>№</a:t>
            </a:r>
          </a:p>
        </p:txBody>
      </p:sp>
      <p:sp>
        <p:nvSpPr>
          <p:cNvPr id="134" name="Shape 134"/>
          <p:cNvSpPr>
            <a:spLocks noGrp="1"/>
          </p:cNvSpPr>
          <p:nvPr>
            <p:ph type="body" sz="quarter" idx="1"/>
          </p:nvPr>
        </p:nvSpPr>
        <p:spPr>
          <a:xfrm>
            <a:off x="4393132" y="4517801"/>
            <a:ext cx="7579416" cy="717998"/>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5" name="Shape 13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 name="Shape 13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 name="Shape 13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8" name="Shape 13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9" name="Shape 13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0" name="Shape 14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1" name="Shape 14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2" name="Shape 14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3" name="Shape 14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iosk Gallery Page - 3 Photo">
    <p:spTree>
      <p:nvGrpSpPr>
        <p:cNvPr id="1" name=""/>
        <p:cNvGrpSpPr/>
        <p:nvPr/>
      </p:nvGrpSpPr>
      <p:grpSpPr>
        <a:xfrm>
          <a:off x="0" y="0"/>
          <a:ext cx="0" cy="0"/>
          <a:chOff x="0" y="0"/>
          <a:chExt cx="0" cy="0"/>
        </a:xfrm>
      </p:grpSpPr>
      <p:sp>
        <p:nvSpPr>
          <p:cNvPr id="1522" name="Shape 1522"/>
          <p:cNvSpPr>
            <a:spLocks noGrp="1"/>
          </p:cNvSpPr>
          <p:nvPr>
            <p:ph type="pic" sz="quarter" idx="13"/>
          </p:nvPr>
        </p:nvSpPr>
        <p:spPr>
          <a:xfrm>
            <a:off x="681781" y="5980583"/>
            <a:ext cx="3573692" cy="2750463"/>
          </a:xfrm>
          <a:prstGeom prst="rect">
            <a:avLst/>
          </a:prstGeom>
        </p:spPr>
        <p:txBody>
          <a:bodyPr lIns="91439" tIns="45719" rIns="91439" bIns="45719" numCol="1" spcCol="38100"/>
          <a:lstStyle/>
          <a:p>
            <a:endParaRPr/>
          </a:p>
        </p:txBody>
      </p:sp>
      <p:sp>
        <p:nvSpPr>
          <p:cNvPr id="1523" name="Shape 1523"/>
          <p:cNvSpPr>
            <a:spLocks noGrp="1"/>
          </p:cNvSpPr>
          <p:nvPr>
            <p:ph type="body" sz="half" idx="1"/>
          </p:nvPr>
        </p:nvSpPr>
        <p:spPr>
          <a:xfrm>
            <a:off x="7866121" y="1536425"/>
            <a:ext cx="4457066" cy="7194503"/>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524" name="Shape 1524"/>
          <p:cNvSpPr>
            <a:spLocks noGrp="1"/>
          </p:cNvSpPr>
          <p:nvPr>
            <p:ph type="pic" sz="half" idx="14"/>
          </p:nvPr>
        </p:nvSpPr>
        <p:spPr>
          <a:xfrm>
            <a:off x="681781" y="1536425"/>
            <a:ext cx="6161486" cy="4224084"/>
          </a:xfrm>
          <a:prstGeom prst="rect">
            <a:avLst/>
          </a:prstGeom>
        </p:spPr>
        <p:txBody>
          <a:bodyPr lIns="91439" tIns="45719" rIns="91439" bIns="45719" numCol="1" spcCol="38100"/>
          <a:lstStyle/>
          <a:p>
            <a:endParaRPr/>
          </a:p>
        </p:txBody>
      </p:sp>
      <p:sp>
        <p:nvSpPr>
          <p:cNvPr id="1525" name="Shape 1525"/>
          <p:cNvSpPr>
            <a:spLocks noGrp="1"/>
          </p:cNvSpPr>
          <p:nvPr>
            <p:ph type="pic" sz="quarter" idx="15"/>
          </p:nvPr>
        </p:nvSpPr>
        <p:spPr>
          <a:xfrm>
            <a:off x="4469866" y="5980583"/>
            <a:ext cx="2360559" cy="2750463"/>
          </a:xfrm>
          <a:prstGeom prst="rect">
            <a:avLst/>
          </a:prstGeom>
        </p:spPr>
        <p:txBody>
          <a:bodyPr lIns="91439" tIns="45719" rIns="91439" bIns="45719" numCol="1" spcCol="38100"/>
          <a:lstStyle/>
          <a:p>
            <a:endParaRPr/>
          </a:p>
        </p:txBody>
      </p:sp>
      <p:sp>
        <p:nvSpPr>
          <p:cNvPr id="1526" name="Shape 1526"/>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27" name="Shape 15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Kiosk Gallery - Caption Photo">
    <p:spTree>
      <p:nvGrpSpPr>
        <p:cNvPr id="1" name=""/>
        <p:cNvGrpSpPr/>
        <p:nvPr/>
      </p:nvGrpSpPr>
      <p:grpSpPr>
        <a:xfrm>
          <a:off x="0" y="0"/>
          <a:ext cx="0" cy="0"/>
          <a:chOff x="0" y="0"/>
          <a:chExt cx="0" cy="0"/>
        </a:xfrm>
      </p:grpSpPr>
      <p:sp>
        <p:nvSpPr>
          <p:cNvPr id="1543" name="Shape 1543"/>
          <p:cNvSpPr>
            <a:spLocks noGrp="1"/>
          </p:cNvSpPr>
          <p:nvPr>
            <p:ph type="pic" idx="13"/>
          </p:nvPr>
        </p:nvSpPr>
        <p:spPr>
          <a:xfrm>
            <a:off x="681781" y="1536425"/>
            <a:ext cx="8206846" cy="7194551"/>
          </a:xfrm>
          <a:prstGeom prst="rect">
            <a:avLst/>
          </a:prstGeom>
        </p:spPr>
        <p:txBody>
          <a:bodyPr lIns="91439" tIns="45719" rIns="91439" bIns="45719" numCol="1" spcCol="38100"/>
          <a:lstStyle/>
          <a:p>
            <a:endParaRPr/>
          </a:p>
        </p:txBody>
      </p:sp>
      <p:sp>
        <p:nvSpPr>
          <p:cNvPr id="1544" name="Shape 154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45" name="Shape 1545"/>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46" name="Shape 1546"/>
          <p:cNvSpPr>
            <a:spLocks noGrp="1"/>
          </p:cNvSpPr>
          <p:nvPr>
            <p:ph type="sldNum" sz="quarter" idx="2"/>
          </p:nvPr>
        </p:nvSpPr>
        <p:spPr>
          <a:prstGeom prst="rect">
            <a:avLst/>
          </a:prstGeom>
        </p:spPr>
        <p:txBody>
          <a:bodyPr/>
          <a:lstStyle/>
          <a:p>
            <a:fld id="{86CB4B4D-7CA3-9044-876B-883B54F8677D}" type="slidenum">
              <a:t>‹#›</a:t>
            </a:fld>
            <a:endParaRPr/>
          </a:p>
        </p:txBody>
      </p:sp>
      <p:sp>
        <p:nvSpPr>
          <p:cNvPr id="1547" name="Shape 1547"/>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48" name="Shape 1548"/>
          <p:cNvSpPr/>
          <p:nvPr/>
        </p:nvSpPr>
        <p:spPr>
          <a:xfrm>
            <a:off x="9229517" y="1530037"/>
            <a:ext cx="3093502" cy="41181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spcBef>
                <a:spcPts val="0"/>
              </a:spcBef>
              <a:defRPr sz="1200">
                <a:solidFill>
                  <a:srgbClr val="53585F"/>
                </a:solidFill>
              </a:defRPr>
            </a:pPr>
            <a:endParaRP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49" name="Shape 1549"/>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50" name="Shape 155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1" name="Shape 155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2" name="Shape 155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3" name="Shape 155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4" name="Shape 155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5" name="Shape 155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6" name="Shape 155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7" name="Shape 155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8" name="Shape 155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Kiosk Gallery - Caption 3 Photo">
    <p:spTree>
      <p:nvGrpSpPr>
        <p:cNvPr id="1" name=""/>
        <p:cNvGrpSpPr/>
        <p:nvPr/>
      </p:nvGrpSpPr>
      <p:grpSpPr>
        <a:xfrm>
          <a:off x="0" y="0"/>
          <a:ext cx="0" cy="0"/>
          <a:chOff x="0" y="0"/>
          <a:chExt cx="0" cy="0"/>
        </a:xfrm>
      </p:grpSpPr>
      <p:sp>
        <p:nvSpPr>
          <p:cNvPr id="1565" name="Shape 1565"/>
          <p:cNvSpPr>
            <a:spLocks noGrp="1"/>
          </p:cNvSpPr>
          <p:nvPr>
            <p:ph type="pic" sz="quarter" idx="13"/>
          </p:nvPr>
        </p:nvSpPr>
        <p:spPr>
          <a:xfrm>
            <a:off x="681781" y="1536425"/>
            <a:ext cx="3989793" cy="2749387"/>
          </a:xfrm>
          <a:prstGeom prst="rect">
            <a:avLst/>
          </a:prstGeom>
        </p:spPr>
        <p:txBody>
          <a:bodyPr lIns="91439" tIns="45719" rIns="91439" bIns="45719" numCol="1" spcCol="38100"/>
          <a:lstStyle/>
          <a:p>
            <a:endParaRPr/>
          </a:p>
        </p:txBody>
      </p:sp>
      <p:sp>
        <p:nvSpPr>
          <p:cNvPr id="1566" name="Shape 15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67" name="Shape 1567"/>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68" name="Shape 1568"/>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69" name="Shape 1569"/>
          <p:cNvSpPr/>
          <p:nvPr/>
        </p:nvSpPr>
        <p:spPr>
          <a:xfrm>
            <a:off x="9229517" y="1530037"/>
            <a:ext cx="3093502" cy="47277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70" name="Shape 1570"/>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71" name="Shape 1571"/>
          <p:cNvSpPr>
            <a:spLocks noGrp="1"/>
          </p:cNvSpPr>
          <p:nvPr>
            <p:ph type="pic" sz="half" idx="15"/>
          </p:nvPr>
        </p:nvSpPr>
        <p:spPr>
          <a:xfrm>
            <a:off x="681781" y="4513072"/>
            <a:ext cx="8206846" cy="4217952"/>
          </a:xfrm>
          <a:prstGeom prst="rect">
            <a:avLst/>
          </a:prstGeom>
        </p:spPr>
        <p:txBody>
          <a:bodyPr lIns="91439" tIns="45719" rIns="91439" bIns="45719" numCol="1" spcCol="38100"/>
          <a:lstStyle/>
          <a:p>
            <a:endParaRPr/>
          </a:p>
        </p:txBody>
      </p:sp>
      <p:sp>
        <p:nvSpPr>
          <p:cNvPr id="1572" name="Shape 1572"/>
          <p:cNvSpPr>
            <a:spLocks noGrp="1"/>
          </p:cNvSpPr>
          <p:nvPr>
            <p:ph type="pic" sz="quarter" idx="16"/>
          </p:nvPr>
        </p:nvSpPr>
        <p:spPr>
          <a:xfrm>
            <a:off x="4898834" y="1536425"/>
            <a:ext cx="3989793" cy="2749387"/>
          </a:xfrm>
          <a:prstGeom prst="rect">
            <a:avLst/>
          </a:prstGeom>
        </p:spPr>
        <p:txBody>
          <a:bodyPr lIns="91439" tIns="45719" rIns="91439" bIns="45719" numCol="1" spcCol="38100"/>
          <a:lstStyle/>
          <a:p>
            <a:endParaRPr/>
          </a:p>
        </p:txBody>
      </p:sp>
      <p:sp>
        <p:nvSpPr>
          <p:cNvPr id="1573" name="Shape 157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4" name="Shape 157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5" name="Shape 157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6" name="Shape 157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7" name="Shape 157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8" name="Shape 157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9" name="Shape 157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0" name="Shape 158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1" name="Shape 158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2" name="Shape 15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Kiosk Gallery - Caption 4 Photo">
    <p:spTree>
      <p:nvGrpSpPr>
        <p:cNvPr id="1" name=""/>
        <p:cNvGrpSpPr/>
        <p:nvPr/>
      </p:nvGrpSpPr>
      <p:grpSpPr>
        <a:xfrm>
          <a:off x="0" y="0"/>
          <a:ext cx="0" cy="0"/>
          <a:chOff x="0" y="0"/>
          <a:chExt cx="0" cy="0"/>
        </a:xfrm>
      </p:grpSpPr>
      <p:sp>
        <p:nvSpPr>
          <p:cNvPr id="1589" name="Shape 1589"/>
          <p:cNvSpPr>
            <a:spLocks noGrp="1"/>
          </p:cNvSpPr>
          <p:nvPr>
            <p:ph type="pic" sz="quarter" idx="13"/>
          </p:nvPr>
        </p:nvSpPr>
        <p:spPr>
          <a:xfrm>
            <a:off x="4116173" y="5247330"/>
            <a:ext cx="3989793" cy="3483646"/>
          </a:xfrm>
          <a:prstGeom prst="rect">
            <a:avLst/>
          </a:prstGeom>
        </p:spPr>
        <p:txBody>
          <a:bodyPr lIns="91439" tIns="45719" rIns="91439" bIns="45719" numCol="1" spcCol="38100"/>
          <a:lstStyle/>
          <a:p>
            <a:endParaRPr/>
          </a:p>
        </p:txBody>
      </p:sp>
      <p:sp>
        <p:nvSpPr>
          <p:cNvPr id="1590" name="Shape 1590"/>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91" name="Shape 1591"/>
          <p:cNvSpPr>
            <a:spLocks noGrp="1"/>
          </p:cNvSpPr>
          <p:nvPr>
            <p:ph type="body" sz="quarter" idx="15"/>
          </p:nvPr>
        </p:nvSpPr>
        <p:spPr>
          <a:xfrm>
            <a:off x="681781" y="1530037"/>
            <a:ext cx="3093502" cy="49309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p:txBody>
      </p:sp>
      <p:sp>
        <p:nvSpPr>
          <p:cNvPr id="1592" name="Shape 1592"/>
          <p:cNvSpPr>
            <a:spLocks noGrp="1"/>
          </p:cNvSpPr>
          <p:nvPr>
            <p:ph type="pic" sz="quarter" idx="16"/>
          </p:nvPr>
        </p:nvSpPr>
        <p:spPr>
          <a:xfrm>
            <a:off x="4116173" y="1536425"/>
            <a:ext cx="3989793" cy="3483646"/>
          </a:xfrm>
          <a:prstGeom prst="rect">
            <a:avLst/>
          </a:prstGeom>
        </p:spPr>
        <p:txBody>
          <a:bodyPr lIns="91439" tIns="45719" rIns="91439" bIns="45719" numCol="1" spcCol="38100"/>
          <a:lstStyle/>
          <a:p>
            <a:endParaRPr/>
          </a:p>
        </p:txBody>
      </p:sp>
      <p:sp>
        <p:nvSpPr>
          <p:cNvPr id="1593" name="Shape 1593"/>
          <p:cNvSpPr>
            <a:spLocks noGrp="1"/>
          </p:cNvSpPr>
          <p:nvPr>
            <p:ph type="pic" sz="quarter" idx="17"/>
          </p:nvPr>
        </p:nvSpPr>
        <p:spPr>
          <a:xfrm>
            <a:off x="8333226" y="5240942"/>
            <a:ext cx="3989793" cy="3483646"/>
          </a:xfrm>
          <a:prstGeom prst="rect">
            <a:avLst/>
          </a:prstGeom>
        </p:spPr>
        <p:txBody>
          <a:bodyPr lIns="91439" tIns="45719" rIns="91439" bIns="45719" numCol="1" spcCol="38100"/>
          <a:lstStyle/>
          <a:p>
            <a:endParaRPr/>
          </a:p>
        </p:txBody>
      </p:sp>
      <p:sp>
        <p:nvSpPr>
          <p:cNvPr id="1594" name="Shape 1594"/>
          <p:cNvSpPr>
            <a:spLocks noGrp="1"/>
          </p:cNvSpPr>
          <p:nvPr>
            <p:ph type="pic" sz="quarter" idx="18"/>
          </p:nvPr>
        </p:nvSpPr>
        <p:spPr>
          <a:xfrm>
            <a:off x="8333226" y="1530037"/>
            <a:ext cx="3989793" cy="3483646"/>
          </a:xfrm>
          <a:prstGeom prst="rect">
            <a:avLst/>
          </a:prstGeom>
        </p:spPr>
        <p:txBody>
          <a:bodyPr lIns="91439" tIns="45719" rIns="91439" bIns="45719" numCol="1" spcCol="38100"/>
          <a:lstStyle/>
          <a:p>
            <a:endParaRPr/>
          </a:p>
        </p:txBody>
      </p:sp>
      <p:sp>
        <p:nvSpPr>
          <p:cNvPr id="1595" name="Shape 15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51" name="Shape 15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2" name="Shape 15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3" name="Shape 15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4" name="Shape 15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55" name="Shape 155"/>
          <p:cNvSpPr>
            <a:spLocks noGrp="1"/>
          </p:cNvSpPr>
          <p:nvPr>
            <p:ph type="pic" sz="quarter" idx="13"/>
          </p:nvPr>
        </p:nvSpPr>
        <p:spPr>
          <a:xfrm>
            <a:off x="5048227" y="3312489"/>
            <a:ext cx="2924566" cy="2924567"/>
          </a:xfrm>
          <a:prstGeom prst="rect">
            <a:avLst/>
          </a:prstGeom>
          <a:ln w="38100">
            <a:solidFill>
              <a:srgbClr val="00829D"/>
            </a:solidFill>
          </a:ln>
        </p:spPr>
        <p:txBody>
          <a:bodyPr lIns="91439" tIns="45719" rIns="91439" bIns="45719" numCol="1" spcCol="38100"/>
          <a:lstStyle/>
          <a:p>
            <a:endParaRPr/>
          </a:p>
        </p:txBody>
      </p:sp>
      <p:sp>
        <p:nvSpPr>
          <p:cNvPr id="156" name="Shape 156"/>
          <p:cNvSpPr>
            <a:spLocks noGrp="1"/>
          </p:cNvSpPr>
          <p:nvPr>
            <p:ph type="body" sz="quarter" idx="14"/>
          </p:nvPr>
        </p:nvSpPr>
        <p:spPr>
          <a:xfrm>
            <a:off x="5142899"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7" name="Shape 157"/>
          <p:cNvSpPr>
            <a:spLocks noGrp="1"/>
          </p:cNvSpPr>
          <p:nvPr>
            <p:ph type="pic" sz="quarter" idx="15"/>
          </p:nvPr>
        </p:nvSpPr>
        <p:spPr>
          <a:xfrm>
            <a:off x="8664364" y="3312489"/>
            <a:ext cx="2924567" cy="2924567"/>
          </a:xfrm>
          <a:prstGeom prst="rect">
            <a:avLst/>
          </a:prstGeom>
          <a:ln w="38100">
            <a:solidFill>
              <a:srgbClr val="00829D"/>
            </a:solidFill>
          </a:ln>
        </p:spPr>
        <p:txBody>
          <a:bodyPr lIns="91439" tIns="45719" rIns="91439" bIns="45719" numCol="1" spcCol="38100"/>
          <a:lstStyle/>
          <a:p>
            <a:endParaRPr/>
          </a:p>
        </p:txBody>
      </p:sp>
      <p:sp>
        <p:nvSpPr>
          <p:cNvPr id="158" name="Shape 158"/>
          <p:cNvSpPr>
            <a:spLocks noGrp="1"/>
          </p:cNvSpPr>
          <p:nvPr>
            <p:ph type="body" sz="quarter" idx="16"/>
          </p:nvPr>
        </p:nvSpPr>
        <p:spPr>
          <a:xfrm>
            <a:off x="8759036"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9" name="Shape 159"/>
          <p:cNvSpPr>
            <a:spLocks noGrp="1"/>
          </p:cNvSpPr>
          <p:nvPr>
            <p:ph type="pic" sz="quarter" idx="17"/>
          </p:nvPr>
        </p:nvSpPr>
        <p:spPr>
          <a:xfrm>
            <a:off x="1382995" y="3312489"/>
            <a:ext cx="2924566" cy="2924567"/>
          </a:xfrm>
          <a:prstGeom prst="rect">
            <a:avLst/>
          </a:prstGeom>
          <a:ln w="38100">
            <a:solidFill>
              <a:srgbClr val="00829D"/>
            </a:solidFill>
          </a:ln>
        </p:spPr>
        <p:txBody>
          <a:bodyPr lIns="91439" tIns="45719" rIns="91439" bIns="45719" numCol="1" spcCol="38100"/>
          <a:lstStyle/>
          <a:p>
            <a:endParaRPr dirty="0"/>
          </a:p>
        </p:txBody>
      </p:sp>
      <p:sp>
        <p:nvSpPr>
          <p:cNvPr id="160" name="Shape 160"/>
          <p:cNvSpPr>
            <a:spLocks noGrp="1"/>
          </p:cNvSpPr>
          <p:nvPr>
            <p:ph type="body" sz="quarter" idx="18"/>
          </p:nvPr>
        </p:nvSpPr>
        <p:spPr>
          <a:xfrm>
            <a:off x="1477667"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rPr dirty="0"/>
              <a:t>Jane Doe</a:t>
            </a:r>
          </a:p>
          <a:p>
            <a:pPr algn="ctr">
              <a:lnSpc>
                <a:spcPct val="100000"/>
              </a:lnSpc>
              <a:spcBef>
                <a:spcPts val="0"/>
              </a:spcBef>
              <a:defRPr sz="1400" b="1" cap="all" spc="98">
                <a:solidFill>
                  <a:srgbClr val="0C5C74"/>
                </a:solidFill>
              </a:defRPr>
            </a:pPr>
            <a:r>
              <a:rPr dirty="0"/>
              <a:t>Senior Director</a:t>
            </a:r>
          </a:p>
          <a:p>
            <a:pPr algn="ctr">
              <a:lnSpc>
                <a:spcPct val="100000"/>
              </a:lnSpc>
              <a:spcBef>
                <a:spcPts val="0"/>
              </a:spcBef>
              <a:defRPr sz="1200" b="1" cap="all" spc="84">
                <a:solidFill>
                  <a:srgbClr val="FFFFFF">
                    <a:alpha val="50000"/>
                  </a:srgbClr>
                </a:solidFill>
              </a:defRPr>
            </a:pPr>
            <a:r>
              <a:rPr dirty="0"/>
              <a:t>Human Resources</a:t>
            </a:r>
          </a:p>
        </p:txBody>
      </p:sp>
      <p:sp>
        <p:nvSpPr>
          <p:cNvPr id="161" name="Shape 16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2" name="Shape 16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3" name="Shape 16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4" name="Shape 16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5" name="Shape 16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6" name="Shape 16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7" name="Shape 16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8" name="Shape 16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9" name="Shape 16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77" name="Shape 17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8" name="Shape 17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9" name="Shape 179"/>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80" name="Shape 180"/>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81" name="Shape 181"/>
          <p:cNvSpPr>
            <a:spLocks noGrp="1"/>
          </p:cNvSpPr>
          <p:nvPr>
            <p:ph type="body" sz="quarter" idx="13"/>
          </p:nvPr>
        </p:nvSpPr>
        <p:spPr>
          <a:xfrm>
            <a:off x="681781"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8:00 - 8:30</a:t>
            </a:r>
          </a:p>
        </p:txBody>
      </p:sp>
      <p:sp>
        <p:nvSpPr>
          <p:cNvPr id="182" name="Shape 182"/>
          <p:cNvSpPr>
            <a:spLocks noGrp="1"/>
          </p:cNvSpPr>
          <p:nvPr>
            <p:ph type="body" sz="quarter" idx="14"/>
          </p:nvPr>
        </p:nvSpPr>
        <p:spPr>
          <a:xfrm>
            <a:off x="3506527"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8:30 - 9:00</a:t>
            </a:r>
          </a:p>
        </p:txBody>
      </p:sp>
      <p:sp>
        <p:nvSpPr>
          <p:cNvPr id="183" name="Shape 183"/>
          <p:cNvSpPr>
            <a:spLocks noGrp="1"/>
          </p:cNvSpPr>
          <p:nvPr>
            <p:ph type="body" sz="quarter" idx="15"/>
          </p:nvPr>
        </p:nvSpPr>
        <p:spPr>
          <a:xfrm>
            <a:off x="6331954"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9:00 - 1:00</a:t>
            </a:r>
          </a:p>
        </p:txBody>
      </p:sp>
      <p:sp>
        <p:nvSpPr>
          <p:cNvPr id="184" name="Shape 184"/>
          <p:cNvSpPr>
            <a:spLocks noGrp="1"/>
          </p:cNvSpPr>
          <p:nvPr>
            <p:ph type="body" sz="quarter" idx="16"/>
          </p:nvPr>
        </p:nvSpPr>
        <p:spPr>
          <a:xfrm>
            <a:off x="681781"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5" name="Shape 185"/>
          <p:cNvSpPr>
            <a:spLocks noGrp="1"/>
          </p:cNvSpPr>
          <p:nvPr>
            <p:ph type="body" sz="quarter" idx="17"/>
          </p:nvPr>
        </p:nvSpPr>
        <p:spPr>
          <a:xfrm>
            <a:off x="9153597"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1:00 - 4:30</a:t>
            </a:r>
          </a:p>
        </p:txBody>
      </p:sp>
      <p:sp>
        <p:nvSpPr>
          <p:cNvPr id="186" name="Shape 186"/>
          <p:cNvSpPr>
            <a:spLocks noGrp="1"/>
          </p:cNvSpPr>
          <p:nvPr>
            <p:ph type="body" sz="quarter" idx="18"/>
          </p:nvPr>
        </p:nvSpPr>
        <p:spPr>
          <a:xfrm>
            <a:off x="681781"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7" name="Shape 187"/>
          <p:cNvSpPr>
            <a:spLocks noGrp="1"/>
          </p:cNvSpPr>
          <p:nvPr>
            <p:ph type="body" sz="quarter" idx="19"/>
          </p:nvPr>
        </p:nvSpPr>
        <p:spPr>
          <a:xfrm>
            <a:off x="350652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8" name="Shape 188"/>
          <p:cNvSpPr>
            <a:spLocks noGrp="1"/>
          </p:cNvSpPr>
          <p:nvPr>
            <p:ph type="body" sz="quarter" idx="20"/>
          </p:nvPr>
        </p:nvSpPr>
        <p:spPr>
          <a:xfrm>
            <a:off x="350652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9" name="Shape 189"/>
          <p:cNvSpPr>
            <a:spLocks noGrp="1"/>
          </p:cNvSpPr>
          <p:nvPr>
            <p:ph type="body" sz="quarter" idx="21"/>
          </p:nvPr>
        </p:nvSpPr>
        <p:spPr>
          <a:xfrm>
            <a:off x="6331954" y="3781554"/>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0" name="Shape 190"/>
          <p:cNvSpPr>
            <a:spLocks noGrp="1"/>
          </p:cNvSpPr>
          <p:nvPr>
            <p:ph type="body" sz="quarter" idx="22"/>
          </p:nvPr>
        </p:nvSpPr>
        <p:spPr>
          <a:xfrm>
            <a:off x="6331954" y="4994776"/>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1" name="Shape 191"/>
          <p:cNvSpPr>
            <a:spLocks noGrp="1"/>
          </p:cNvSpPr>
          <p:nvPr>
            <p:ph type="body" sz="quarter" idx="23"/>
          </p:nvPr>
        </p:nvSpPr>
        <p:spPr>
          <a:xfrm>
            <a:off x="915359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2" name="Shape 192"/>
          <p:cNvSpPr>
            <a:spLocks noGrp="1"/>
          </p:cNvSpPr>
          <p:nvPr>
            <p:ph type="body" sz="quarter" idx="24"/>
          </p:nvPr>
        </p:nvSpPr>
        <p:spPr>
          <a:xfrm>
            <a:off x="915359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3" name="Shape 19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4" name="Shape 19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5" name="Shape 19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6" name="Shape 19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7" name="Shape 19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8" name="Shape 19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9" name="Shape 19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0" name="Shape 20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1" name="Shape 20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9" name="Shape 20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0" name="Shape 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1"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
        <p:nvSpPr>
          <p:cNvPr id="212" name="Shape 212"/>
          <p:cNvSpPr>
            <a:spLocks noGrp="1"/>
          </p:cNvSpPr>
          <p:nvPr>
            <p:ph type="body" sz="half" idx="1"/>
          </p:nvPr>
        </p:nvSpPr>
        <p:spPr>
          <a:xfrm>
            <a:off x="681781" y="2789829"/>
            <a:ext cx="9936784"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14" name="Shape 21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5" name="Shape 21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6" name="Shape 21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7" name="Shape 21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8" name="Shape 21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9" name="Shape 21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0" name="Shape 22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1" name="Shape 22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2" name="Shape 22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3" name="Shape 2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30" name="Shape 230"/>
          <p:cNvSpPr/>
          <p:nvPr/>
        </p:nvSpPr>
        <p:spPr>
          <a:xfrm>
            <a:off x="-2739" y="681781"/>
            <a:ext cx="8026412"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1" name="Shape 231"/>
          <p:cNvSpPr>
            <a:spLocks noGrp="1"/>
          </p:cNvSpPr>
          <p:nvPr>
            <p:ph type="pic" sz="half" idx="13"/>
          </p:nvPr>
        </p:nvSpPr>
        <p:spPr>
          <a:xfrm>
            <a:off x="8023672" y="681781"/>
            <a:ext cx="4981128" cy="7708256"/>
          </a:xfrm>
          <a:prstGeom prst="rect">
            <a:avLst/>
          </a:prstGeom>
        </p:spPr>
        <p:txBody>
          <a:bodyPr lIns="91439" tIns="45719" rIns="91439" bIns="45719" numCol="1" spcCol="38100"/>
          <a:lstStyle/>
          <a:p>
            <a:endParaRPr/>
          </a:p>
        </p:txBody>
      </p:sp>
      <p:sp>
        <p:nvSpPr>
          <p:cNvPr id="232" name="Shape 2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3" name="Shape 23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34" name="Shape 234"/>
          <p:cNvSpPr>
            <a:spLocks noGrp="1"/>
          </p:cNvSpPr>
          <p:nvPr>
            <p:ph type="title"/>
          </p:nvPr>
        </p:nvSpPr>
        <p:spPr>
          <a:xfrm>
            <a:off x="681781" y="1536425"/>
            <a:ext cx="6319220" cy="1026144"/>
          </a:xfrm>
          <a:prstGeom prst="rect">
            <a:avLst/>
          </a:prstGeom>
        </p:spPr>
        <p:txBody>
          <a:bodyPr/>
          <a:lstStyle>
            <a:lvl1pPr>
              <a:defRPr spc="0">
                <a:solidFill>
                  <a:srgbClr val="FFFFFF"/>
                </a:solidFill>
              </a:defRPr>
            </a:lvl1pPr>
          </a:lstStyle>
          <a:p>
            <a:r>
              <a:rPr dirty="0"/>
              <a:t>Title Text</a:t>
            </a:r>
          </a:p>
        </p:txBody>
      </p:sp>
      <p:sp>
        <p:nvSpPr>
          <p:cNvPr id="235" name="Shape 235"/>
          <p:cNvSpPr>
            <a:spLocks noGrp="1"/>
          </p:cNvSpPr>
          <p:nvPr>
            <p:ph type="body" sz="half" idx="1"/>
          </p:nvPr>
        </p:nvSpPr>
        <p:spPr>
          <a:xfrm>
            <a:off x="681781" y="2789829"/>
            <a:ext cx="6319220"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7" name="Shape 23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8" name="Shape 23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9" name="Shape 23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0" name="Shape 24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1" name="Shape 24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2" name="Shape 24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3" name="Shape 24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4" name="Shape 24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p>
            <a:r>
              <a:t>Title Text</a:t>
            </a:r>
          </a:p>
        </p:txBody>
      </p:sp>
      <p:sp>
        <p:nvSpPr>
          <p:cNvPr id="3" name="Shape 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4" name="Shape 4"/>
          <p:cNvSpPr/>
          <p:nvPr/>
        </p:nvSpPr>
        <p:spPr>
          <a:xfrm>
            <a:off x="681780" y="1355276"/>
            <a:ext cx="2697523" cy="7387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5" name="Shape 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 name="Shape 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 name="Shape 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 name="Shape 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 name="Shape 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 name="Shape 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 name="Shape 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 name="Shape 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 name="Shape 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 name="Shape 15"/>
          <p:cNvSpPr>
            <a:spLocks noGrp="1"/>
          </p:cNvSpPr>
          <p:nvPr>
            <p:ph type="sldNum" sz="quarter" idx="2"/>
          </p:nvPr>
        </p:nvSpPr>
        <p:spPr>
          <a:xfrm>
            <a:off x="12235901" y="9192752"/>
            <a:ext cx="484824" cy="333588"/>
          </a:xfrm>
          <a:prstGeom prst="rect">
            <a:avLst/>
          </a:prstGeom>
          <a:ln w="3175">
            <a:miter lim="400000"/>
          </a:ln>
        </p:spPr>
        <p:txBody>
          <a:bodyPr lIns="27093" tIns="27093" rIns="27093" bIns="27093" anchor="b">
            <a:spAutoFit/>
          </a:bodyPr>
          <a:lstStyle>
            <a:lvl1pPr algn="r">
              <a:spcBef>
                <a:spcPts val="0"/>
              </a:spcBef>
              <a:defRPr sz="1600">
                <a:solidFill>
                  <a:srgbClr val="53585F"/>
                </a:solidFill>
              </a:defRPr>
            </a:lvl1pPr>
          </a:lstStyle>
          <a:p>
            <a:fld id="{86CB4B4D-7CA3-9044-876B-883B54F8677D}" type="slidenum">
              <a:t>‹#›</a:t>
            </a:fld>
            <a:endParaRPr/>
          </a:p>
        </p:txBody>
      </p:sp>
      <p:pic>
        <p:nvPicPr>
          <p:cNvPr id="16" name="Picture 15"/>
          <p:cNvPicPr>
            <a:picLocks noChangeAspect="1"/>
          </p:cNvPicPr>
          <p:nvPr userDrawn="1"/>
        </p:nvPicPr>
        <p:blipFill rotWithShape="1">
          <a:blip r:embed="rId55" cstate="print">
            <a:extLst>
              <a:ext uri="{28A0092B-C50C-407E-A947-70E740481C1C}">
                <a14:useLocalDpi xmlns:a14="http://schemas.microsoft.com/office/drawing/2010/main" val="0"/>
              </a:ext>
            </a:extLst>
          </a:blip>
          <a:srcRect b="16833"/>
          <a:stretch/>
        </p:blipFill>
        <p:spPr>
          <a:xfrm>
            <a:off x="670057" y="8827474"/>
            <a:ext cx="1251749" cy="864000"/>
          </a:xfrm>
          <a:prstGeom prst="rect">
            <a:avLst/>
          </a:prstGeom>
        </p:spPr>
      </p:pic>
      <p:pic>
        <p:nvPicPr>
          <p:cNvPr id="14" name="Picture 13"/>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233514" y="9066940"/>
            <a:ext cx="3810000" cy="571500"/>
          </a:xfrm>
          <a:prstGeom prst="rect">
            <a:avLst/>
          </a:prstGeom>
        </p:spPr>
      </p:pic>
      <p:sp>
        <p:nvSpPr>
          <p:cNvPr id="17" name="Content Placeholder 4"/>
          <p:cNvSpPr txBox="1">
            <a:spLocks/>
          </p:cNvSpPr>
          <p:nvPr userDrawn="1"/>
        </p:nvSpPr>
        <p:spPr>
          <a:xfrm>
            <a:off x="1270862" y="8950632"/>
            <a:ext cx="5962651" cy="6939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eaLnBrk="1" fontAlgn="auto" latinLnBrk="0" hangingPunct="1">
              <a:lnSpc>
                <a:spcPct val="90000"/>
              </a:lnSpc>
              <a:spcBef>
                <a:spcPts val="2500"/>
              </a:spcBef>
              <a:spcAft>
                <a:spcPts val="0"/>
              </a:spcAft>
              <a:buClrTx/>
              <a:buSzTx/>
              <a:buFontTx/>
              <a:buNone/>
              <a:tabLst/>
              <a:defRPr sz="1000" b="0" i="0" u="none" strike="noStrike" cap="none" spc="0" baseline="0">
                <a:ln>
                  <a:noFill/>
                </a:ln>
                <a:solidFill>
                  <a:schemeClr val="bg2">
                    <a:lumMod val="50000"/>
                  </a:schemeClr>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lvl="4"/>
            <a:endParaRPr lang="en-GB" dirty="0"/>
          </a:p>
          <a:p>
            <a:pPr lvl="4"/>
            <a:r>
              <a:rPr lang="en-GB" dirty="0">
                <a:solidFill>
                  <a:schemeClr val="accent3"/>
                </a:solidFill>
              </a:rPr>
              <a:t>EDUCATIONAL </a:t>
            </a:r>
            <a:r>
              <a:rPr lang="en-GB" dirty="0"/>
              <a:t>/ </a:t>
            </a:r>
            <a:r>
              <a:rPr lang="en-GB" dirty="0">
                <a:solidFill>
                  <a:schemeClr val="accent6">
                    <a:lumMod val="75000"/>
                  </a:schemeClr>
                </a:solidFill>
              </a:rPr>
              <a:t>SPORTS </a:t>
            </a:r>
            <a:r>
              <a:rPr lang="en-GB" dirty="0"/>
              <a:t>/ </a:t>
            </a:r>
            <a:r>
              <a:rPr lang="en-GB" dirty="0">
                <a:solidFill>
                  <a:schemeClr val="accent1"/>
                </a:solidFill>
              </a:rPr>
              <a:t>SKI</a:t>
            </a:r>
            <a:r>
              <a:rPr lang="en-GB" dirty="0"/>
              <a:t> TRIPS FOR SCHOOLS</a:t>
            </a:r>
          </a:p>
          <a:p>
            <a:pPr lvl="4"/>
            <a:endParaRPr lang="en-GB" dirty="0"/>
          </a:p>
        </p:txBody>
      </p:sp>
      <p:sp>
        <p:nvSpPr>
          <p:cNvPr id="18" name="Content Placeholder 6"/>
          <p:cNvSpPr txBox="1">
            <a:spLocks/>
          </p:cNvSpPr>
          <p:nvPr userDrawn="1"/>
        </p:nvSpPr>
        <p:spPr>
          <a:xfrm>
            <a:off x="2175467" y="9082106"/>
            <a:ext cx="3592508" cy="9144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0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hangingPunct="1"/>
            <a:r>
              <a:rPr lang="en-GB" dirty="0"/>
              <a:t>www.equity.co.uk</a:t>
            </a:r>
          </a:p>
        </p:txBody>
      </p:sp>
      <p:cxnSp>
        <p:nvCxnSpPr>
          <p:cNvPr id="20" name="Straight Connector 19"/>
          <p:cNvCxnSpPr/>
          <p:nvPr userDrawn="1"/>
        </p:nvCxnSpPr>
        <p:spPr>
          <a:xfrm>
            <a:off x="277726" y="8956427"/>
            <a:ext cx="12277689" cy="0"/>
          </a:xfrm>
          <a:prstGeom prst="line">
            <a:avLst/>
          </a:prstGeom>
          <a:ln>
            <a:solidFill>
              <a:schemeClr val="bg1">
                <a:lumMod val="65000"/>
              </a:schemeClr>
            </a:solidFill>
            <a:prstDash val="sysDot"/>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2" r:id="rId29"/>
    <p:sldLayoutId id="2147483684" r:id="rId30"/>
    <p:sldLayoutId id="2147483686" r:id="rId31"/>
    <p:sldLayoutId id="2147483687" r:id="rId32"/>
    <p:sldLayoutId id="2147483688" r:id="rId33"/>
    <p:sldLayoutId id="2147483690" r:id="rId34"/>
    <p:sldLayoutId id="2147483691" r:id="rId35"/>
    <p:sldLayoutId id="2147483692" r:id="rId36"/>
    <p:sldLayoutId id="2147483695" r:id="rId37"/>
    <p:sldLayoutId id="2147483696" r:id="rId38"/>
    <p:sldLayoutId id="2147483697" r:id="rId39"/>
    <p:sldLayoutId id="2147483698" r:id="rId40"/>
    <p:sldLayoutId id="2147483701" r:id="rId41"/>
    <p:sldLayoutId id="2147483717" r:id="rId42"/>
    <p:sldLayoutId id="2147483702" r:id="rId43"/>
    <p:sldLayoutId id="2147483703" r:id="rId44"/>
    <p:sldLayoutId id="2147483704" r:id="rId45"/>
    <p:sldLayoutId id="2147483708" r:id="rId46"/>
    <p:sldLayoutId id="2147483709" r:id="rId47"/>
    <p:sldLayoutId id="2147483710" r:id="rId48"/>
    <p:sldLayoutId id="2147483711" r:id="rId49"/>
    <p:sldLayoutId id="2147483712" r:id="rId50"/>
    <p:sldLayoutId id="2147483714" r:id="rId51"/>
    <p:sldLayoutId id="2147483715" r:id="rId52"/>
    <p:sldLayoutId id="2147483716" r:id="rId53"/>
  </p:sldLayoutIdLst>
  <p:transition spd="med"/>
  <p:txStyles>
    <p:title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p:titleStyle>
    <p:body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p:bodyStyle>
    <p:otherStyle>
      <a:lvl1pPr marL="0" marR="0" indent="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1pPr>
      <a:lvl2pPr marL="0" marR="0" indent="228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2pPr>
      <a:lvl3pPr marL="0" marR="0" indent="457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3pPr>
      <a:lvl4pPr marL="0" marR="0" indent="685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4pPr>
      <a:lvl5pPr marL="0" marR="0" indent="9144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5pPr>
      <a:lvl6pPr marL="0" marR="0" indent="11430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6pPr>
      <a:lvl7pPr marL="0" marR="0" indent="1371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7pPr>
      <a:lvl8pPr marL="0" marR="0" indent="1600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8pPr>
      <a:lvl9pPr marL="0" marR="0" indent="1828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Shape 1604"/>
          <p:cNvSpPr>
            <a:spLocks noGrp="1"/>
          </p:cNvSpPr>
          <p:nvPr>
            <p:ph type="title"/>
          </p:nvPr>
        </p:nvSpPr>
        <p:spPr>
          <a:prstGeom prst="rect">
            <a:avLst/>
          </a:prstGeom>
        </p:spPr>
        <p:txBody>
          <a:bodyPr/>
          <a:lstStyle/>
          <a:p>
            <a:r>
              <a:rPr lang="en-GB" sz="5400" dirty="0"/>
              <a:t>Your Rome Tour </a:t>
            </a:r>
            <a:r>
              <a:rPr lang="en-GB" dirty="0"/>
              <a:t>{Year}</a:t>
            </a:r>
            <a:endParaRPr dirty="0"/>
          </a:p>
        </p:txBody>
      </p:sp>
      <p:sp>
        <p:nvSpPr>
          <p:cNvPr id="1605" name="Shape 1605"/>
          <p:cNvSpPr>
            <a:spLocks noGrp="1"/>
          </p:cNvSpPr>
          <p:nvPr>
            <p:ph type="body" sz="quarter" idx="1"/>
          </p:nvPr>
        </p:nvSpPr>
        <p:spPr>
          <a:prstGeom prst="rect">
            <a:avLst/>
          </a:prstGeom>
        </p:spPr>
        <p:txBody>
          <a:bodyPr/>
          <a:lstStyle/>
          <a:p>
            <a:r>
              <a:rPr lang="en-US" dirty="0"/>
              <a:t>{School Name Here}, Years {7 &amp; 8}</a:t>
            </a:r>
          </a:p>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Rome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sp>
        <p:nvSpPr>
          <p:cNvPr id="6" name="Picture Placeholder 5">
            <a:extLst>
              <a:ext uri="{FF2B5EF4-FFF2-40B4-BE49-F238E27FC236}">
                <a16:creationId xmlns:a16="http://schemas.microsoft.com/office/drawing/2014/main" id="{E0061705-7792-4908-92FF-7FED471EA8BE}"/>
              </a:ext>
            </a:extLst>
          </p:cNvPr>
          <p:cNvSpPr>
            <a:spLocks noGrp="1"/>
          </p:cNvSpPr>
          <p:nvPr>
            <p:ph type="pic" sz="quarter" idx="16"/>
          </p:nvPr>
        </p:nvSpPr>
        <p:spPr/>
      </p:sp>
      <p:pic>
        <p:nvPicPr>
          <p:cNvPr id="9" name="Picture 8">
            <a:extLst>
              <a:ext uri="{FF2B5EF4-FFF2-40B4-BE49-F238E27FC236}">
                <a16:creationId xmlns:a16="http://schemas.microsoft.com/office/drawing/2014/main" id="{FC787C1B-A462-4085-952C-77CACC19F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297" y="3585241"/>
            <a:ext cx="6946830" cy="5145687"/>
          </a:xfrm>
          <a:prstGeom prst="rect">
            <a:avLst/>
          </a:prstGeom>
        </p:spPr>
      </p:pic>
    </p:spTree>
    <p:extLst>
      <p:ext uri="{BB962C8B-B14F-4D97-AF65-F5344CB8AC3E}">
        <p14:creationId xmlns:p14="http://schemas.microsoft.com/office/powerpoint/2010/main" val="16256822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Rome Trip {Year}</a:t>
            </a:r>
          </a:p>
        </p:txBody>
      </p:sp>
      <p:sp>
        <p:nvSpPr>
          <p:cNvPr id="3" name="Text Placeholder 2"/>
          <p:cNvSpPr>
            <a:spLocks noGrp="1"/>
          </p:cNvSpPr>
          <p:nvPr>
            <p:ph type="body" sz="quarter" idx="13"/>
          </p:nvPr>
        </p:nvSpPr>
        <p:spPr>
          <a:xfrm>
            <a:off x="581572" y="1044289"/>
            <a:ext cx="1362552" cy="246221"/>
          </a:xfrm>
        </p:spPr>
        <p:txBody>
          <a:bodyPr/>
          <a:lstStyle/>
          <a:p>
            <a:r>
              <a:rPr lang="en-GB" dirty="0"/>
              <a:t>{school name}</a:t>
            </a:r>
          </a:p>
        </p:txBody>
      </p:sp>
      <p:sp>
        <p:nvSpPr>
          <p:cNvPr id="4" name="Text Placeholder 3"/>
          <p:cNvSpPr>
            <a:spLocks noGrp="1"/>
          </p:cNvSpPr>
          <p:nvPr>
            <p:ph type="body" sz="half" idx="1"/>
          </p:nvPr>
        </p:nvSpPr>
        <p:spPr/>
        <p:txBody>
          <a:bodyPr/>
          <a:lstStyle/>
          <a:p>
            <a:r>
              <a:rPr lang="en-US" sz="4000" b="1" dirty="0"/>
              <a:t>Why book with Equity?</a:t>
            </a:r>
          </a:p>
          <a:p>
            <a:r>
              <a:rPr lang="en-US" sz="1600" dirty="0">
                <a:solidFill>
                  <a:schemeClr val="bg2">
                    <a:lumMod val="50000"/>
                  </a:schemeClr>
                </a:solidFill>
              </a:rPr>
              <a:t>INSPIRING LEARNING EXPERIENCES FOR YOUNG PEOPLE</a:t>
            </a:r>
          </a:p>
          <a:p>
            <a:pPr>
              <a:lnSpc>
                <a:spcPct val="150000"/>
              </a:lnSpc>
            </a:pPr>
            <a:r>
              <a:rPr lang="en-US" sz="2000" dirty="0"/>
              <a:t>For us, a tour is more than just travelling to a new place, it’s the inspiring learning experiences you have when you get there. We use over 80 years of experience to deliver a tour that not only meets your needs but adds something that little bit different to make it an experience to be remembered. </a:t>
            </a:r>
            <a:endParaRPr lang="en-GB" sz="2000" dirty="0"/>
          </a:p>
          <a:p>
            <a:endParaRPr lang="en-GB" dirty="0"/>
          </a:p>
        </p:txBody>
      </p:sp>
      <p:pic>
        <p:nvPicPr>
          <p:cNvPr id="8" name="Picture Placeholder 7">
            <a:extLst>
              <a:ext uri="{FF2B5EF4-FFF2-40B4-BE49-F238E27FC236}">
                <a16:creationId xmlns:a16="http://schemas.microsoft.com/office/drawing/2014/main" id="{1A568FCE-A498-4163-ACCC-AC47B48E1A9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7" r="187"/>
          <a:stretch>
            <a:fillRect/>
          </a:stretch>
        </p:blipFill>
        <p:spPr>
          <a:prstGeom prst="rect">
            <a:avLst/>
          </a:prstGeom>
        </p:spPr>
      </p:pic>
    </p:spTree>
    <p:extLst>
      <p:ext uri="{BB962C8B-B14F-4D97-AF65-F5344CB8AC3E}">
        <p14:creationId xmlns:p14="http://schemas.microsoft.com/office/powerpoint/2010/main" val="1193525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5400" dirty="0"/>
              <a:t>Why book with Equity?</a:t>
            </a:r>
            <a:br>
              <a:rPr lang="en-US" sz="5400" dirty="0"/>
            </a:br>
            <a:endParaRPr lang="en-GB" dirty="0"/>
          </a:p>
        </p:txBody>
      </p:sp>
      <p:sp>
        <p:nvSpPr>
          <p:cNvPr id="6" name="Text Placeholder 5"/>
          <p:cNvSpPr>
            <a:spLocks noGrp="1"/>
          </p:cNvSpPr>
          <p:nvPr>
            <p:ph type="body" sz="quarter" idx="16"/>
          </p:nvPr>
        </p:nvSpPr>
        <p:spPr>
          <a:xfrm>
            <a:off x="594099" y="1044289"/>
            <a:ext cx="1304844" cy="246221"/>
          </a:xfrm>
        </p:spPr>
        <p:txBody>
          <a:bodyPr/>
          <a:lstStyle/>
          <a:p>
            <a:r>
              <a:rPr lang="en-GB" dirty="0"/>
              <a:t>{school name}</a:t>
            </a:r>
          </a:p>
        </p:txBody>
      </p:sp>
      <p:sp>
        <p:nvSpPr>
          <p:cNvPr id="7" name="Text Placeholder 6"/>
          <p:cNvSpPr>
            <a:spLocks noGrp="1"/>
          </p:cNvSpPr>
          <p:nvPr>
            <p:ph type="body" sz="quarter" idx="1"/>
          </p:nvPr>
        </p:nvSpPr>
        <p:spPr>
          <a:xfrm>
            <a:off x="681781" y="3585241"/>
            <a:ext cx="7133482" cy="5145687"/>
          </a:xfrm>
        </p:spPr>
        <p:txBody>
          <a:bodyPr/>
          <a:lstStyle/>
          <a:p>
            <a:r>
              <a:rPr lang="en-US" sz="4000" b="1" dirty="0"/>
              <a:t>Your Header</a:t>
            </a:r>
          </a:p>
          <a:p>
            <a:r>
              <a:rPr lang="en-US" sz="1600" dirty="0">
                <a:solidFill>
                  <a:schemeClr val="bg2">
                    <a:lumMod val="50000"/>
                  </a:schemeClr>
                </a:solidFill>
              </a:rPr>
              <a:t>YOUR SUBTITLE</a:t>
            </a:r>
          </a:p>
          <a:p>
            <a:pPr>
              <a:lnSpc>
                <a:spcPct val="150000"/>
              </a:lnSpc>
            </a:pPr>
            <a:r>
              <a:rPr lang="en-US" sz="2000" dirty="0"/>
              <a:t>Here is some dummy content for your main paragraph of a standard page. Use this layout to provide info on the resort and any other relevant information. Use this layout to provide info on the resort and any other relevant information. </a:t>
            </a:r>
          </a:p>
          <a:p>
            <a:endParaRPr lang="en-GB" dirty="0"/>
          </a:p>
        </p:txBody>
      </p:sp>
      <p:pic>
        <p:nvPicPr>
          <p:cNvPr id="16" name="Picture 15">
            <a:extLst>
              <a:ext uri="{FF2B5EF4-FFF2-40B4-BE49-F238E27FC236}">
                <a16:creationId xmlns:a16="http://schemas.microsoft.com/office/drawing/2014/main" id="{3EA24EC3-16E0-4E42-8FE4-33887699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922" y="5572125"/>
            <a:ext cx="3130385" cy="2085975"/>
          </a:xfrm>
          <a:prstGeom prst="rect">
            <a:avLst/>
          </a:prstGeom>
        </p:spPr>
      </p:pic>
      <p:pic>
        <p:nvPicPr>
          <p:cNvPr id="4" name="Picture 3">
            <a:extLst>
              <a:ext uri="{FF2B5EF4-FFF2-40B4-BE49-F238E27FC236}">
                <a16:creationId xmlns:a16="http://schemas.microsoft.com/office/drawing/2014/main" id="{E9E18F5C-6EDF-4303-9D48-FA5730394D63}"/>
              </a:ext>
            </a:extLst>
          </p:cNvPr>
          <p:cNvPicPr>
            <a:picLocks noChangeAspect="1"/>
          </p:cNvPicPr>
          <p:nvPr/>
        </p:nvPicPr>
        <p:blipFill>
          <a:blip r:embed="rId4"/>
          <a:stretch>
            <a:fillRect/>
          </a:stretch>
        </p:blipFill>
        <p:spPr>
          <a:xfrm>
            <a:off x="9034923" y="3585241"/>
            <a:ext cx="3123368" cy="1450135"/>
          </a:xfrm>
          <a:prstGeom prst="rect">
            <a:avLst/>
          </a:prstGeom>
        </p:spPr>
      </p:pic>
    </p:spTree>
    <p:extLst>
      <p:ext uri="{BB962C8B-B14F-4D97-AF65-F5344CB8AC3E}">
        <p14:creationId xmlns:p14="http://schemas.microsoft.com/office/powerpoint/2010/main" val="42558251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a:p>
        </p:txBody>
      </p:sp>
      <p:sp>
        <p:nvSpPr>
          <p:cNvPr id="4" name="Title 3"/>
          <p:cNvSpPr>
            <a:spLocks noGrp="1"/>
          </p:cNvSpPr>
          <p:nvPr>
            <p:ph type="title"/>
          </p:nvPr>
        </p:nvSpPr>
        <p:spPr>
          <a:xfrm>
            <a:off x="681780" y="1536425"/>
            <a:ext cx="11462093" cy="1303028"/>
          </a:xfrm>
        </p:spPr>
        <p:txBody>
          <a:bodyPr/>
          <a:lstStyle/>
          <a:p>
            <a:r>
              <a:rPr lang="en-GB" dirty="0"/>
              <a:t>Where will we visit?</a:t>
            </a:r>
          </a:p>
        </p:txBody>
      </p:sp>
      <p:sp>
        <p:nvSpPr>
          <p:cNvPr id="5" name="Text Placeholder 4"/>
          <p:cNvSpPr>
            <a:spLocks noGrp="1"/>
          </p:cNvSpPr>
          <p:nvPr>
            <p:ph type="body" sz="quarter" idx="15"/>
          </p:nvPr>
        </p:nvSpPr>
        <p:spPr/>
        <p:txBody>
          <a:bodyPr/>
          <a:lstStyle/>
          <a:p>
            <a:endParaRPr lang="en-GB"/>
          </a:p>
        </p:txBody>
      </p:sp>
      <p:sp>
        <p:nvSpPr>
          <p:cNvPr id="6" name="Text Placeholder 5"/>
          <p:cNvSpPr>
            <a:spLocks noGrp="1"/>
          </p:cNvSpPr>
          <p:nvPr>
            <p:ph type="body" sz="half" idx="1"/>
          </p:nvPr>
        </p:nvSpPr>
        <p:spPr>
          <a:xfrm>
            <a:off x="681779" y="3087018"/>
            <a:ext cx="3819881" cy="5643909"/>
          </a:xfrm>
        </p:spPr>
        <p:txBody>
          <a:bodyPr/>
          <a:lstStyle/>
          <a:p>
            <a:pPr marL="285750" indent="-285750">
              <a:lnSpc>
                <a:spcPct val="100000"/>
              </a:lnSpc>
              <a:spcBef>
                <a:spcPts val="2000"/>
              </a:spcBef>
              <a:buFont typeface="Courier New"/>
              <a:buChar char="o"/>
            </a:pPr>
            <a:r>
              <a:rPr lang="en-GB" sz="2000" dirty="0"/>
              <a:t>Vatican</a:t>
            </a:r>
          </a:p>
          <a:p>
            <a:pPr marL="285750" indent="-285750">
              <a:lnSpc>
                <a:spcPct val="100000"/>
              </a:lnSpc>
              <a:spcBef>
                <a:spcPts val="2000"/>
              </a:spcBef>
              <a:buFont typeface="Courier New"/>
              <a:buChar char="o"/>
            </a:pPr>
            <a:r>
              <a:rPr lang="en-GB" sz="2000" dirty="0"/>
              <a:t>Colosseum </a:t>
            </a:r>
          </a:p>
          <a:p>
            <a:pPr marL="285750" indent="-285750">
              <a:lnSpc>
                <a:spcPct val="100000"/>
              </a:lnSpc>
              <a:spcBef>
                <a:spcPts val="2000"/>
              </a:spcBef>
              <a:buFont typeface="Courier New"/>
              <a:buChar char="o"/>
            </a:pPr>
            <a:r>
              <a:rPr lang="en-GB" sz="2000" dirty="0"/>
              <a:t>Forum</a:t>
            </a:r>
          </a:p>
          <a:p>
            <a:pPr marL="285750" indent="-285750">
              <a:lnSpc>
                <a:spcPct val="100000"/>
              </a:lnSpc>
              <a:spcBef>
                <a:spcPts val="2000"/>
              </a:spcBef>
              <a:buFont typeface="Courier New"/>
              <a:buChar char="o"/>
            </a:pPr>
            <a:r>
              <a:rPr lang="en-GB" sz="2000" dirty="0"/>
              <a:t>St Peters Basilica</a:t>
            </a:r>
          </a:p>
          <a:p>
            <a:pPr marL="285750" indent="-285750">
              <a:lnSpc>
                <a:spcPct val="100000"/>
              </a:lnSpc>
              <a:spcBef>
                <a:spcPts val="2000"/>
              </a:spcBef>
              <a:buFont typeface="Courier New"/>
              <a:buChar char="o"/>
            </a:pPr>
            <a:r>
              <a:rPr lang="en-GB" sz="2000" dirty="0"/>
              <a:t>Catacombs</a:t>
            </a:r>
          </a:p>
          <a:p>
            <a:pPr marL="285750" indent="-285750">
              <a:lnSpc>
                <a:spcPct val="100000"/>
              </a:lnSpc>
              <a:spcBef>
                <a:spcPts val="2000"/>
              </a:spcBef>
              <a:buFont typeface="Courier New"/>
              <a:buChar char="o"/>
            </a:pPr>
            <a:r>
              <a:rPr lang="en-GB" sz="2000" dirty="0"/>
              <a:t>Time Travel Elevator - 3D cinema and ride</a:t>
            </a:r>
          </a:p>
          <a:p>
            <a:pPr marL="285750" indent="-285750">
              <a:lnSpc>
                <a:spcPct val="100000"/>
              </a:lnSpc>
              <a:spcBef>
                <a:spcPts val="2000"/>
              </a:spcBef>
              <a:buFont typeface="Courier New"/>
              <a:buChar char="o"/>
            </a:pPr>
            <a:r>
              <a:rPr lang="en-GB" sz="2000" dirty="0"/>
              <a:t>Pantheon</a:t>
            </a:r>
          </a:p>
          <a:p>
            <a:pPr marL="285750" indent="-285750">
              <a:lnSpc>
                <a:spcPct val="100000"/>
              </a:lnSpc>
              <a:spcBef>
                <a:spcPts val="2000"/>
              </a:spcBef>
              <a:buFont typeface="Courier New"/>
              <a:buChar char="o"/>
            </a:pPr>
            <a:r>
              <a:rPr lang="en-GB" sz="2000" dirty="0"/>
              <a:t>Borghese Gallery</a:t>
            </a:r>
          </a:p>
          <a:p>
            <a:pPr marL="285750" indent="-285750">
              <a:lnSpc>
                <a:spcPct val="100000"/>
              </a:lnSpc>
              <a:spcBef>
                <a:spcPts val="2000"/>
              </a:spcBef>
              <a:buFont typeface="Courier New"/>
              <a:buChar char="o"/>
            </a:pPr>
            <a:r>
              <a:rPr lang="en-GB" sz="2000" dirty="0"/>
              <a:t>Galleria Nazionale </a:t>
            </a:r>
            <a:r>
              <a:rPr lang="en-GB" sz="2000" dirty="0" err="1"/>
              <a:t>d'Arte</a:t>
            </a:r>
            <a:r>
              <a:rPr lang="en-GB" sz="2000" dirty="0"/>
              <a:t> </a:t>
            </a:r>
            <a:r>
              <a:rPr lang="en-GB" sz="2000" dirty="0" err="1"/>
              <a:t>Moderna</a:t>
            </a:r>
            <a:endParaRPr lang="en-GB" sz="2000" dirty="0"/>
          </a:p>
          <a:p>
            <a:pPr>
              <a:lnSpc>
                <a:spcPct val="100000"/>
              </a:lnSpc>
            </a:pPr>
            <a:endParaRPr lang="en-US" sz="2000" dirty="0"/>
          </a:p>
        </p:txBody>
      </p:sp>
      <p:pic>
        <p:nvPicPr>
          <p:cNvPr id="12" name="Picture Placeholder 11">
            <a:extLst>
              <a:ext uri="{FF2B5EF4-FFF2-40B4-BE49-F238E27FC236}">
                <a16:creationId xmlns:a16="http://schemas.microsoft.com/office/drawing/2014/main" id="{91685CAD-2EB9-450E-B5EA-EE2AF16A461F}"/>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86" b="186"/>
          <a:stretch>
            <a:fillRect/>
          </a:stretch>
        </p:blipFill>
        <p:spPr>
          <a:prstGeom prst="rect">
            <a:avLst/>
          </a:prstGeom>
        </p:spPr>
      </p:pic>
      <p:sp>
        <p:nvSpPr>
          <p:cNvPr id="13" name="Text Placeholder 5">
            <a:extLst>
              <a:ext uri="{FF2B5EF4-FFF2-40B4-BE49-F238E27FC236}">
                <a16:creationId xmlns:a16="http://schemas.microsoft.com/office/drawing/2014/main" id="{0720A3C3-88B5-4FCB-A698-09B89432D982}"/>
              </a:ext>
            </a:extLst>
          </p:cNvPr>
          <p:cNvSpPr txBox="1">
            <a:spLocks/>
          </p:cNvSpPr>
          <p:nvPr/>
        </p:nvSpPr>
        <p:spPr>
          <a:xfrm>
            <a:off x="4502885" y="3087017"/>
            <a:ext cx="3819881" cy="5643909"/>
          </a:xfrm>
          <a:prstGeom prst="rect">
            <a:avLst/>
          </a:prstGeom>
        </p:spPr>
        <p:txBody>
          <a:bodyPr numCol="1" spcCol="38100"/>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0" algn="l" defTabSz="587022" rtl="0" latinLnBrk="0">
              <a:lnSpc>
                <a:spcPct val="90000"/>
              </a:lnSpc>
              <a:spcBef>
                <a:spcPts val="2500"/>
              </a:spcBef>
              <a:spcAft>
                <a:spcPts val="0"/>
              </a:spcAft>
              <a:buClrTx/>
              <a:buSzTx/>
              <a:buFont typeface="Arial" panose="020B0604020202020204" pitchFamily="34" charset="0"/>
              <a:buNone/>
              <a:tabLst/>
              <a:defRPr sz="2000" b="0" i="0" u="none" strike="noStrike" cap="none" spc="0" baseline="0">
                <a:ln>
                  <a:noFill/>
                </a:ln>
                <a:solidFill>
                  <a:srgbClr val="24B1C8"/>
                </a:solidFill>
                <a:uFillTx/>
                <a:latin typeface="+mn-lt"/>
                <a:ea typeface="+mn-ea"/>
                <a:cs typeface="+mn-cs"/>
                <a:sym typeface="Avenir Next"/>
              </a:defRPr>
            </a:lvl2pPr>
            <a:lvl3pPr marL="285750" marR="0" indent="-285750" algn="l" defTabSz="587022" rtl="0" latinLnBrk="0">
              <a:lnSpc>
                <a:spcPct val="90000"/>
              </a:lnSpc>
              <a:spcBef>
                <a:spcPts val="2500"/>
              </a:spcBef>
              <a:spcAft>
                <a:spcPts val="0"/>
              </a:spcAft>
              <a:buClrTx/>
              <a:buSzTx/>
              <a:buFont typeface="Arial" panose="020B0604020202020204" pitchFamily="34" charset="0"/>
              <a:buChar char="•"/>
              <a:tabLst/>
              <a:defRPr sz="2000" b="0" i="0" u="none" strike="noStrike" cap="none" spc="0" baseline="0">
                <a:ln>
                  <a:noFill/>
                </a:ln>
                <a:solidFill>
                  <a:srgbClr val="24B1C8"/>
                </a:solidFill>
                <a:uFillTx/>
                <a:latin typeface="+mn-lt"/>
                <a:ea typeface="+mn-ea"/>
                <a:cs typeface="+mn-cs"/>
                <a:sym typeface="Avenir Next"/>
              </a:defRPr>
            </a:lvl3pPr>
            <a:lvl4pPr marL="285750" marR="0" indent="-285750" algn="l" defTabSz="587022" rtl="0" latinLnBrk="0">
              <a:lnSpc>
                <a:spcPct val="90000"/>
              </a:lnSpc>
              <a:spcBef>
                <a:spcPts val="2500"/>
              </a:spcBef>
              <a:spcAft>
                <a:spcPts val="0"/>
              </a:spcAft>
              <a:buClrTx/>
              <a:buSzTx/>
              <a:buFont typeface="Arial" panose="020B0604020202020204" pitchFamily="34" charset="0"/>
              <a:buChar char="•"/>
              <a:tabLst/>
              <a:defRPr sz="2000" b="0" i="0" u="none" strike="noStrike" cap="none" spc="0" baseline="0">
                <a:ln>
                  <a:noFill/>
                </a:ln>
                <a:solidFill>
                  <a:srgbClr val="24B1C8"/>
                </a:solidFill>
                <a:uFillTx/>
                <a:latin typeface="+mn-lt"/>
                <a:ea typeface="+mn-ea"/>
                <a:cs typeface="+mn-cs"/>
                <a:sym typeface="Avenir Next"/>
              </a:defRPr>
            </a:lvl4pPr>
            <a:lvl5pPr marL="285750" marR="0" indent="-285750" algn="l" defTabSz="587022" rtl="0" latinLnBrk="0">
              <a:lnSpc>
                <a:spcPct val="90000"/>
              </a:lnSpc>
              <a:spcBef>
                <a:spcPts val="2500"/>
              </a:spcBef>
              <a:spcAft>
                <a:spcPts val="0"/>
              </a:spcAft>
              <a:buClrTx/>
              <a:buSzTx/>
              <a:buFont typeface="Arial" panose="020B0604020202020204" pitchFamily="34" charset="0"/>
              <a:buChar char="•"/>
              <a:tabLst/>
              <a:defRPr sz="2000" b="0" i="0" u="none" strike="noStrike" cap="none" spc="0" baseline="0">
                <a:ln>
                  <a:noFill/>
                </a:ln>
                <a:solidFill>
                  <a:srgbClr val="24B1C8"/>
                </a:solidFill>
                <a:uFillTx/>
                <a:latin typeface="+mn-lt"/>
                <a:ea typeface="+mn-ea"/>
                <a:cs typeface="+mn-cs"/>
                <a:sym typeface="Avenir Next"/>
              </a:defRPr>
            </a:lvl5pPr>
            <a:lvl6pPr marL="0" marR="0" indent="0" algn="l" defTabSz="587022" rtl="0" latinLnBrk="0">
              <a:lnSpc>
                <a:spcPct val="90000"/>
              </a:lnSpc>
              <a:spcBef>
                <a:spcPts val="2500"/>
              </a:spcBef>
              <a:spcAft>
                <a:spcPts val="0"/>
              </a:spcAft>
              <a:buClrTx/>
              <a:buSzTx/>
              <a:buFont typeface="Arial" panose="020B0604020202020204" pitchFamily="34" charset="0"/>
              <a:buNone/>
              <a:tabLst/>
              <a:defRPr sz="20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marL="285750" indent="-285750">
              <a:lnSpc>
                <a:spcPct val="120000"/>
              </a:lnSpc>
              <a:spcBef>
                <a:spcPts val="2000"/>
              </a:spcBef>
              <a:buFont typeface="Courier New"/>
              <a:buChar char="o"/>
            </a:pPr>
            <a:r>
              <a:rPr lang="en-GB" sz="2000" dirty="0" err="1"/>
              <a:t>Trevi</a:t>
            </a:r>
            <a:r>
              <a:rPr lang="en-GB" sz="2000" dirty="0"/>
              <a:t> Fountain</a:t>
            </a:r>
          </a:p>
          <a:p>
            <a:pPr marL="285750" indent="-285750">
              <a:lnSpc>
                <a:spcPct val="120000"/>
              </a:lnSpc>
              <a:spcBef>
                <a:spcPts val="2000"/>
              </a:spcBef>
              <a:buFont typeface="Courier New"/>
              <a:buChar char="o"/>
            </a:pPr>
            <a:r>
              <a:rPr lang="en-GB" sz="2000" dirty="0"/>
              <a:t>Trajan Column </a:t>
            </a:r>
          </a:p>
          <a:p>
            <a:pPr marL="285750" indent="-285750">
              <a:lnSpc>
                <a:spcPct val="120000"/>
              </a:lnSpc>
              <a:spcBef>
                <a:spcPts val="2000"/>
              </a:spcBef>
              <a:buFont typeface="Courier New"/>
              <a:buChar char="o"/>
            </a:pPr>
            <a:r>
              <a:rPr lang="en-GB" sz="2000" dirty="0"/>
              <a:t>Museum of Roman Civilisation</a:t>
            </a:r>
          </a:p>
          <a:p>
            <a:pPr marL="285750" indent="-285750">
              <a:lnSpc>
                <a:spcPct val="120000"/>
              </a:lnSpc>
              <a:spcBef>
                <a:spcPts val="2000"/>
              </a:spcBef>
              <a:buFont typeface="Courier New"/>
              <a:buChar char="o"/>
            </a:pPr>
            <a:r>
              <a:rPr lang="en-GB" sz="2000" dirty="0"/>
              <a:t>Hadrian's Villa</a:t>
            </a:r>
          </a:p>
          <a:p>
            <a:pPr marL="285750" indent="-285750">
              <a:lnSpc>
                <a:spcPct val="120000"/>
              </a:lnSpc>
              <a:spcBef>
                <a:spcPts val="2000"/>
              </a:spcBef>
              <a:buFont typeface="Courier New"/>
              <a:buChar char="o"/>
            </a:pPr>
            <a:r>
              <a:rPr lang="en-GB" sz="2000" dirty="0"/>
              <a:t>Circus Maximus – Roman chariot racing stadium</a:t>
            </a:r>
          </a:p>
          <a:p>
            <a:pPr marL="285750" indent="-285750">
              <a:lnSpc>
                <a:spcPct val="120000"/>
              </a:lnSpc>
              <a:spcBef>
                <a:spcPts val="2000"/>
              </a:spcBef>
              <a:buFont typeface="Courier New"/>
              <a:buChar char="o"/>
            </a:pPr>
            <a:r>
              <a:rPr lang="en-GB" sz="2000" dirty="0"/>
              <a:t>Ostia</a:t>
            </a:r>
          </a:p>
          <a:p>
            <a:pPr marL="285750" indent="-285750">
              <a:lnSpc>
                <a:spcPct val="120000"/>
              </a:lnSpc>
              <a:spcBef>
                <a:spcPts val="2000"/>
              </a:spcBef>
              <a:buFont typeface="Courier New"/>
              <a:buChar char="o"/>
            </a:pPr>
            <a:r>
              <a:rPr lang="en-GB" sz="2000" dirty="0"/>
              <a:t>Pasta Museum</a:t>
            </a:r>
          </a:p>
          <a:p>
            <a:pPr hangingPunct="1">
              <a:lnSpc>
                <a:spcPct val="100000"/>
              </a:lnSpc>
            </a:pPr>
            <a:endParaRPr lang="en-US" sz="2000" dirty="0"/>
          </a:p>
        </p:txBody>
      </p:sp>
    </p:spTree>
    <p:extLst>
      <p:ext uri="{BB962C8B-B14F-4D97-AF65-F5344CB8AC3E}">
        <p14:creationId xmlns:p14="http://schemas.microsoft.com/office/powerpoint/2010/main" val="30110062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38" y="3585241"/>
            <a:ext cx="9936784" cy="1026144"/>
          </a:xfrm>
        </p:spPr>
        <p:txBody>
          <a:bodyPr>
            <a:normAutofit/>
          </a:bodyPr>
          <a:lstStyle/>
          <a:p>
            <a:r>
              <a:rPr lang="en-US" sz="3200" dirty="0">
                <a:solidFill>
                  <a:schemeClr val="tx2"/>
                </a:solidFill>
              </a:rPr>
              <a:t>What are our Classics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669038" y="4333272"/>
            <a:ext cx="7184173" cy="5145687"/>
          </a:xfrm>
        </p:spPr>
        <p:txBody>
          <a:bodyPr/>
          <a:lstStyle/>
          <a:p>
            <a:pPr marL="285750" indent="-285750">
              <a:lnSpc>
                <a:spcPct val="100000"/>
              </a:lnSpc>
              <a:buFont typeface="Courier New"/>
              <a:buChar char="o"/>
            </a:pPr>
            <a:r>
              <a:rPr lang="en-GB" sz="2000" dirty="0"/>
              <a:t>Examine social, religious, military and democratic contexts</a:t>
            </a:r>
          </a:p>
          <a:p>
            <a:pPr marL="285750" indent="-285750">
              <a:lnSpc>
                <a:spcPct val="100000"/>
              </a:lnSpc>
              <a:buFont typeface="Courier New"/>
              <a:buChar char="o"/>
            </a:pPr>
            <a:r>
              <a:rPr lang="en-GB" sz="2000" dirty="0"/>
              <a:t>Understand language, culture and literature of the Empire</a:t>
            </a:r>
          </a:p>
          <a:p>
            <a:pPr marL="285750" indent="-285750">
              <a:lnSpc>
                <a:spcPct val="100000"/>
              </a:lnSpc>
              <a:buFont typeface="Courier New"/>
              <a:buChar char="o"/>
            </a:pPr>
            <a:r>
              <a:rPr lang="en-GB" sz="2000" dirty="0"/>
              <a:t>Assess reasons for changes in architectural and sculptural style</a:t>
            </a:r>
          </a:p>
          <a:p>
            <a:pPr marL="285750" indent="-285750">
              <a:lnSpc>
                <a:spcPct val="100000"/>
              </a:lnSpc>
              <a:buFont typeface="Courier New"/>
              <a:buChar char="o"/>
            </a:pPr>
            <a:r>
              <a:rPr lang="en-GB" sz="2000" dirty="0"/>
              <a:t>Critically assess design and extent of Roman Town Planning</a:t>
            </a:r>
          </a:p>
          <a:p>
            <a:pPr marL="285750" indent="-285750">
              <a:lnSpc>
                <a:spcPct val="100000"/>
              </a:lnSpc>
              <a:buFont typeface="Courier New"/>
              <a:buChar char="o"/>
            </a:pPr>
            <a:r>
              <a:rPr lang="en-GB" sz="2000" dirty="0"/>
              <a:t>Identify important characteristics of Roman architecture</a:t>
            </a:r>
          </a:p>
          <a:p>
            <a:pPr marL="285750" indent="-285750">
              <a:lnSpc>
                <a:spcPct val="100000"/>
              </a:lnSpc>
              <a:buFont typeface="Courier New"/>
              <a:buChar char="o"/>
            </a:pPr>
            <a:r>
              <a:rPr lang="en-GB" sz="2000" dirty="0"/>
              <a:t>Evaluate how factors such as water supply and sanitation were managed</a:t>
            </a:r>
          </a:p>
          <a:p>
            <a:endParaRPr lang="en-GB" sz="2000" dirty="0"/>
          </a:p>
        </p:txBody>
      </p:sp>
      <p:pic>
        <p:nvPicPr>
          <p:cNvPr id="9" name="Picture Placeholder 8">
            <a:extLst>
              <a:ext uri="{FF2B5EF4-FFF2-40B4-BE49-F238E27FC236}">
                <a16:creationId xmlns:a16="http://schemas.microsoft.com/office/drawing/2014/main" id="{F05A513B-1186-4EDA-B391-8785E4056A3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8282" r="8282"/>
          <a:stretch>
            <a:fillRect/>
          </a:stretch>
        </p:blipFill>
        <p:spPr>
          <a:prstGeom prst="rect">
            <a:avLst/>
          </a:prstGeom>
        </p:spPr>
      </p:pic>
      <p:sp>
        <p:nvSpPr>
          <p:cNvPr id="6" name="Title 1">
            <a:extLst>
              <a:ext uri="{FF2B5EF4-FFF2-40B4-BE49-F238E27FC236}">
                <a16:creationId xmlns:a16="http://schemas.microsoft.com/office/drawing/2014/main" id="{BBEA6519-856F-4AB6-9610-C095C19B6810}"/>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a:t>Rome Trip {Year}</a:t>
            </a:r>
            <a:endParaRPr lang="en-GB" dirty="0"/>
          </a:p>
        </p:txBody>
      </p:sp>
    </p:spTree>
    <p:extLst>
      <p:ext uri="{BB962C8B-B14F-4D97-AF65-F5344CB8AC3E}">
        <p14:creationId xmlns:p14="http://schemas.microsoft.com/office/powerpoint/2010/main" val="1783300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51" y="3585241"/>
            <a:ext cx="11376869" cy="1026144"/>
          </a:xfrm>
        </p:spPr>
        <p:txBody>
          <a:bodyPr>
            <a:normAutofit/>
          </a:bodyPr>
          <a:lstStyle/>
          <a:p>
            <a:r>
              <a:rPr lang="en-US" sz="3200" dirty="0">
                <a:solidFill>
                  <a:schemeClr val="tx2"/>
                </a:solidFill>
              </a:rPr>
              <a:t>What are our Art &amp; Design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307740"/>
            <a:ext cx="8038362" cy="5157706"/>
          </a:xfrm>
        </p:spPr>
        <p:txBody>
          <a:bodyPr/>
          <a:lstStyle/>
          <a:p>
            <a:pPr marL="285750" indent="-285750">
              <a:lnSpc>
                <a:spcPct val="100000"/>
              </a:lnSpc>
              <a:buFont typeface="Courier New"/>
              <a:buChar char="o"/>
            </a:pPr>
            <a:r>
              <a:rPr lang="en-GB" sz="2000" dirty="0"/>
              <a:t>Investigate how the Christian church supported development of art and sculpture</a:t>
            </a:r>
          </a:p>
          <a:p>
            <a:pPr marL="285750" indent="-285750">
              <a:lnSpc>
                <a:spcPct val="100000"/>
              </a:lnSpc>
              <a:buFont typeface="Courier New"/>
              <a:buChar char="o"/>
            </a:pPr>
            <a:r>
              <a:rPr lang="en-GB" sz="2000" dirty="0"/>
              <a:t>Discover </a:t>
            </a:r>
            <a:r>
              <a:rPr lang="en-GB" sz="2000" dirty="0" err="1"/>
              <a:t>Michaelangelo's</a:t>
            </a:r>
            <a:r>
              <a:rPr lang="en-GB" sz="2000" dirty="0"/>
              <a:t> endeavours to decorate the ceiling of the Sistine Chapel</a:t>
            </a:r>
          </a:p>
          <a:p>
            <a:pPr marL="285750" indent="-285750">
              <a:lnSpc>
                <a:spcPct val="100000"/>
              </a:lnSpc>
              <a:buFont typeface="Courier New"/>
              <a:buChar char="o"/>
            </a:pPr>
            <a:r>
              <a:rPr lang="en-GB" sz="2000" dirty="0"/>
              <a:t>Photograph the Forum and Colosseum to analyse principles of Roman architecture</a:t>
            </a:r>
          </a:p>
          <a:p>
            <a:pPr marL="285750" indent="-285750">
              <a:lnSpc>
                <a:spcPct val="100000"/>
              </a:lnSpc>
              <a:buFont typeface="Courier New"/>
              <a:buChar char="o"/>
            </a:pPr>
            <a:r>
              <a:rPr lang="en-GB" sz="2000" dirty="0"/>
              <a:t>Examine Bernini's contribution to public art and development of Baroque sculpture</a:t>
            </a:r>
          </a:p>
          <a:p>
            <a:pPr marL="285750" indent="-285750">
              <a:lnSpc>
                <a:spcPct val="100000"/>
              </a:lnSpc>
              <a:buFont typeface="Courier New"/>
              <a:buChar char="o"/>
            </a:pPr>
            <a:r>
              <a:rPr lang="en-GB" sz="2000" dirty="0"/>
              <a:t>Identify how Roman ideas of town planning have influenced modern design</a:t>
            </a:r>
          </a:p>
          <a:p>
            <a:endParaRPr lang="en-GB" sz="2000" dirty="0"/>
          </a:p>
        </p:txBody>
      </p:sp>
      <p:pic>
        <p:nvPicPr>
          <p:cNvPr id="8" name="Picture Placeholder 7">
            <a:extLst>
              <a:ext uri="{FF2B5EF4-FFF2-40B4-BE49-F238E27FC236}">
                <a16:creationId xmlns:a16="http://schemas.microsoft.com/office/drawing/2014/main" id="{54666562-B21F-4B96-B96D-98919D46ACD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08" b="2808"/>
          <a:stretch>
            <a:fillRect/>
          </a:stretch>
        </p:blipFill>
        <p:spPr>
          <a:prstGeom prst="rect">
            <a:avLst/>
          </a:prstGeom>
        </p:spPr>
      </p:pic>
      <p:sp>
        <p:nvSpPr>
          <p:cNvPr id="6" name="Title 1">
            <a:extLst>
              <a:ext uri="{FF2B5EF4-FFF2-40B4-BE49-F238E27FC236}">
                <a16:creationId xmlns:a16="http://schemas.microsoft.com/office/drawing/2014/main" id="{2BE02DC0-7D3F-45FD-A0A9-4AB4569B2717}"/>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a:t>Rome Trip {Year}</a:t>
            </a:r>
            <a:endParaRPr lang="en-GB" dirty="0"/>
          </a:p>
        </p:txBody>
      </p:sp>
    </p:spTree>
    <p:extLst>
      <p:ext uri="{BB962C8B-B14F-4D97-AF65-F5344CB8AC3E}">
        <p14:creationId xmlns:p14="http://schemas.microsoft.com/office/powerpoint/2010/main" val="42168487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51" y="3585241"/>
            <a:ext cx="9936784" cy="1026144"/>
          </a:xfrm>
        </p:spPr>
        <p:txBody>
          <a:bodyPr>
            <a:normAutofit/>
          </a:bodyPr>
          <a:lstStyle/>
          <a:p>
            <a:r>
              <a:rPr lang="en-US" sz="3200" dirty="0">
                <a:solidFill>
                  <a:schemeClr val="tx2"/>
                </a:solidFill>
              </a:rPr>
              <a:t>What are our History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357142"/>
            <a:ext cx="8038362" cy="5157706"/>
          </a:xfrm>
        </p:spPr>
        <p:txBody>
          <a:bodyPr/>
          <a:lstStyle/>
          <a:p>
            <a:pPr marL="285750" indent="-285750">
              <a:lnSpc>
                <a:spcPct val="120000"/>
              </a:lnSpc>
              <a:buFont typeface="Courier New"/>
              <a:buChar char="o"/>
            </a:pPr>
            <a:r>
              <a:rPr lang="en-GB" sz="2000" dirty="0"/>
              <a:t>Witness the spectacle and cruelty represented by the Colosseum</a:t>
            </a:r>
          </a:p>
          <a:p>
            <a:pPr marL="285750" indent="-285750">
              <a:lnSpc>
                <a:spcPct val="120000"/>
              </a:lnSpc>
              <a:buFont typeface="Courier New"/>
              <a:buChar char="o"/>
            </a:pPr>
            <a:r>
              <a:rPr lang="en-GB" sz="2000" dirty="0"/>
              <a:t>Step back in time in the multi-sensory Time Elevator</a:t>
            </a:r>
          </a:p>
          <a:p>
            <a:pPr marL="285750" indent="-285750">
              <a:lnSpc>
                <a:spcPct val="120000"/>
              </a:lnSpc>
              <a:buFont typeface="Courier New"/>
              <a:buChar char="o"/>
            </a:pPr>
            <a:r>
              <a:rPr lang="en-GB" sz="2000" dirty="0"/>
              <a:t>Stroll where Rome’s rulers walked in the Imperial Forum</a:t>
            </a:r>
          </a:p>
          <a:p>
            <a:pPr marL="285750" indent="-285750">
              <a:lnSpc>
                <a:spcPct val="120000"/>
              </a:lnSpc>
              <a:buFont typeface="Courier New"/>
              <a:buChar char="o"/>
            </a:pPr>
            <a:r>
              <a:rPr lang="en-GB" sz="2000" dirty="0"/>
              <a:t>Identify the stories on Trajan's Column</a:t>
            </a:r>
          </a:p>
          <a:p>
            <a:pPr marL="285750" indent="-285750">
              <a:lnSpc>
                <a:spcPct val="120000"/>
              </a:lnSpc>
              <a:buFont typeface="Courier New"/>
              <a:buChar char="o"/>
            </a:pPr>
            <a:r>
              <a:rPr lang="en-GB" sz="2000" dirty="0"/>
              <a:t>Stand under the huge 1900 year-old dome of the Pantheon</a:t>
            </a:r>
          </a:p>
          <a:p>
            <a:pPr marL="285750" indent="-285750">
              <a:lnSpc>
                <a:spcPct val="120000"/>
              </a:lnSpc>
              <a:buFont typeface="Courier New"/>
              <a:buChar char="o"/>
            </a:pPr>
            <a:r>
              <a:rPr lang="en-GB" sz="2000" dirty="0"/>
              <a:t>Glimpse the burial places of Rome’s early Christians</a:t>
            </a:r>
          </a:p>
          <a:p>
            <a:endParaRPr lang="en-GB" sz="2000" dirty="0"/>
          </a:p>
        </p:txBody>
      </p:sp>
      <p:pic>
        <p:nvPicPr>
          <p:cNvPr id="8" name="Picture Placeholder 7">
            <a:extLst>
              <a:ext uri="{FF2B5EF4-FFF2-40B4-BE49-F238E27FC236}">
                <a16:creationId xmlns:a16="http://schemas.microsoft.com/office/drawing/2014/main" id="{E01093FA-E3A8-479B-8814-9F89AB6076E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0" b="280"/>
          <a:stretch>
            <a:fillRect/>
          </a:stretch>
        </p:blipFill>
        <p:spPr>
          <a:prstGeom prst="rect">
            <a:avLst/>
          </a:prstGeom>
        </p:spPr>
      </p:pic>
      <p:sp>
        <p:nvSpPr>
          <p:cNvPr id="6" name="Title 1">
            <a:extLst>
              <a:ext uri="{FF2B5EF4-FFF2-40B4-BE49-F238E27FC236}">
                <a16:creationId xmlns:a16="http://schemas.microsoft.com/office/drawing/2014/main" id="{E7170D0A-F567-41FB-9C44-CA9473112980}"/>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a:t>Rome Trip {Year}</a:t>
            </a:r>
            <a:endParaRPr lang="en-GB" dirty="0"/>
          </a:p>
        </p:txBody>
      </p:sp>
    </p:spTree>
    <p:extLst>
      <p:ext uri="{BB962C8B-B14F-4D97-AF65-F5344CB8AC3E}">
        <p14:creationId xmlns:p14="http://schemas.microsoft.com/office/powerpoint/2010/main" val="38871317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51" y="3425186"/>
            <a:ext cx="11862644" cy="1026144"/>
          </a:xfrm>
        </p:spPr>
        <p:txBody>
          <a:bodyPr>
            <a:normAutofit/>
          </a:bodyPr>
          <a:lstStyle/>
          <a:p>
            <a:r>
              <a:rPr lang="en-US" sz="3200" dirty="0">
                <a:solidFill>
                  <a:schemeClr val="tx2"/>
                </a:solidFill>
              </a:rPr>
              <a:t>What are our Language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172829"/>
            <a:ext cx="8038362" cy="5157706"/>
          </a:xfrm>
        </p:spPr>
        <p:txBody>
          <a:bodyPr/>
          <a:lstStyle/>
          <a:p>
            <a:pPr marL="285750" indent="-285750">
              <a:lnSpc>
                <a:spcPct val="120000"/>
              </a:lnSpc>
              <a:buFont typeface="Courier New"/>
              <a:buChar char="o"/>
            </a:pPr>
            <a:r>
              <a:rPr lang="en-GB" sz="2000" dirty="0">
                <a:solidFill>
                  <a:srgbClr val="24B2C8"/>
                </a:solidFill>
              </a:rPr>
              <a:t>Practise listening and speaking skills in everyday scenarios</a:t>
            </a:r>
          </a:p>
          <a:p>
            <a:pPr marL="285750" indent="-285750">
              <a:lnSpc>
                <a:spcPct val="120000"/>
              </a:lnSpc>
              <a:buFont typeface="Courier New"/>
              <a:buChar char="o"/>
            </a:pPr>
            <a:r>
              <a:rPr lang="en-GB" sz="2000" dirty="0">
                <a:solidFill>
                  <a:srgbClr val="24B2C8"/>
                </a:solidFill>
              </a:rPr>
              <a:t>Experience reading and writing comprehension in daily life</a:t>
            </a:r>
          </a:p>
          <a:p>
            <a:pPr marL="285750" indent="-285750">
              <a:lnSpc>
                <a:spcPct val="120000"/>
              </a:lnSpc>
              <a:buFont typeface="Courier New"/>
              <a:buChar char="o"/>
            </a:pPr>
            <a:r>
              <a:rPr lang="en-GB" sz="2000" dirty="0">
                <a:solidFill>
                  <a:srgbClr val="24B2C8"/>
                </a:solidFill>
              </a:rPr>
              <a:t>Build on existing linguistic understanding</a:t>
            </a:r>
          </a:p>
          <a:p>
            <a:pPr marL="285750" indent="-285750">
              <a:lnSpc>
                <a:spcPct val="120000"/>
              </a:lnSpc>
              <a:buFont typeface="Courier New"/>
              <a:buChar char="o"/>
            </a:pPr>
            <a:r>
              <a:rPr lang="en-GB" sz="2000" dirty="0">
                <a:solidFill>
                  <a:srgbClr val="24B2C8"/>
                </a:solidFill>
              </a:rPr>
              <a:t>Develop a wider range of vocabulary</a:t>
            </a:r>
          </a:p>
          <a:p>
            <a:pPr marL="285750" indent="-285750">
              <a:lnSpc>
                <a:spcPct val="120000"/>
              </a:lnSpc>
              <a:buFont typeface="Courier New"/>
              <a:buChar char="o"/>
            </a:pPr>
            <a:r>
              <a:rPr lang="en-GB" sz="2000" dirty="0">
                <a:solidFill>
                  <a:srgbClr val="24B2C8"/>
                </a:solidFill>
              </a:rPr>
              <a:t>Apply linguistic knowledge and skills in new and challenging settings</a:t>
            </a:r>
          </a:p>
          <a:p>
            <a:pPr marL="285750" indent="-285750">
              <a:lnSpc>
                <a:spcPct val="120000"/>
              </a:lnSpc>
              <a:buFont typeface="Courier New"/>
              <a:buChar char="o"/>
            </a:pPr>
            <a:r>
              <a:rPr lang="en-GB" sz="2000" dirty="0">
                <a:solidFill>
                  <a:srgbClr val="24B2C8"/>
                </a:solidFill>
              </a:rPr>
              <a:t>Gain first-hand experience of Italian culture and society</a:t>
            </a:r>
          </a:p>
          <a:p>
            <a:pPr marL="285750" indent="-285750">
              <a:lnSpc>
                <a:spcPct val="120000"/>
              </a:lnSpc>
              <a:buFont typeface="Courier New"/>
              <a:buChar char="o"/>
            </a:pPr>
            <a:r>
              <a:rPr lang="en-GB" sz="2000" dirty="0">
                <a:solidFill>
                  <a:srgbClr val="24B2C8"/>
                </a:solidFill>
              </a:rPr>
              <a:t>Learn to communicate with increasing confidence</a:t>
            </a:r>
          </a:p>
          <a:p>
            <a:endParaRPr lang="en-GB" sz="2000" dirty="0"/>
          </a:p>
        </p:txBody>
      </p:sp>
      <p:pic>
        <p:nvPicPr>
          <p:cNvPr id="9" name="Picture Placeholder 8">
            <a:extLst>
              <a:ext uri="{FF2B5EF4-FFF2-40B4-BE49-F238E27FC236}">
                <a16:creationId xmlns:a16="http://schemas.microsoft.com/office/drawing/2014/main" id="{14AFF60A-0A82-4A19-9B82-5C5F44CA489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
        <p:nvSpPr>
          <p:cNvPr id="6" name="Title 1">
            <a:extLst>
              <a:ext uri="{FF2B5EF4-FFF2-40B4-BE49-F238E27FC236}">
                <a16:creationId xmlns:a16="http://schemas.microsoft.com/office/drawing/2014/main" id="{459A32D2-932B-423B-BE24-D5AEAA32F03E}"/>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a:t>Rome Trip {Year}</a:t>
            </a:r>
            <a:endParaRPr lang="en-GB" dirty="0"/>
          </a:p>
        </p:txBody>
      </p:sp>
    </p:spTree>
    <p:extLst>
      <p:ext uri="{BB962C8B-B14F-4D97-AF65-F5344CB8AC3E}">
        <p14:creationId xmlns:p14="http://schemas.microsoft.com/office/powerpoint/2010/main" val="29720189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51" y="3585241"/>
            <a:ext cx="11934082" cy="1026144"/>
          </a:xfrm>
        </p:spPr>
        <p:txBody>
          <a:bodyPr>
            <a:normAutofit/>
          </a:bodyPr>
          <a:lstStyle/>
          <a:p>
            <a:r>
              <a:rPr lang="en-US" sz="3200" dirty="0">
                <a:solidFill>
                  <a:schemeClr val="tx2"/>
                </a:solidFill>
              </a:rPr>
              <a:t>What are our Religious Studies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327263"/>
            <a:ext cx="8038362" cy="5157706"/>
          </a:xfrm>
        </p:spPr>
        <p:txBody>
          <a:bodyPr/>
          <a:lstStyle/>
          <a:p>
            <a:pPr marL="285750" indent="-285750">
              <a:lnSpc>
                <a:spcPct val="120000"/>
              </a:lnSpc>
              <a:buFont typeface="Courier New"/>
              <a:buChar char="o"/>
            </a:pPr>
            <a:r>
              <a:rPr lang="en-GB" sz="2000" dirty="0"/>
              <a:t>Gain better understanding of one of the worlds important religions</a:t>
            </a:r>
          </a:p>
          <a:p>
            <a:pPr marL="285750" indent="-285750">
              <a:lnSpc>
                <a:spcPct val="120000"/>
              </a:lnSpc>
              <a:buFont typeface="Courier New"/>
              <a:buChar char="o"/>
            </a:pPr>
            <a:r>
              <a:rPr lang="en-GB" sz="2000" dirty="0"/>
              <a:t>Explore the foundation, development and spread of Catholicism</a:t>
            </a:r>
          </a:p>
          <a:p>
            <a:pPr marL="285750" indent="-285750">
              <a:lnSpc>
                <a:spcPct val="120000"/>
              </a:lnSpc>
              <a:buFont typeface="Courier New"/>
              <a:buChar char="o"/>
            </a:pPr>
            <a:r>
              <a:rPr lang="en-GB" sz="2000" dirty="0"/>
              <a:t>Compare the beliefs of the Catholic Church to other religions</a:t>
            </a:r>
          </a:p>
          <a:p>
            <a:pPr marL="285750" indent="-285750">
              <a:lnSpc>
                <a:spcPct val="120000"/>
              </a:lnSpc>
              <a:buFont typeface="Courier New"/>
              <a:buChar char="o"/>
            </a:pPr>
            <a:r>
              <a:rPr lang="en-GB" sz="2000" dirty="0"/>
              <a:t>Understand the manner of worship and ritual</a:t>
            </a:r>
          </a:p>
          <a:p>
            <a:pPr marL="285750" indent="-285750">
              <a:lnSpc>
                <a:spcPct val="120000"/>
              </a:lnSpc>
              <a:buFont typeface="Courier New"/>
              <a:buChar char="o"/>
            </a:pPr>
            <a:r>
              <a:rPr lang="en-GB" sz="2000" dirty="0"/>
              <a:t>Understand historical development of the Christian Church</a:t>
            </a:r>
          </a:p>
          <a:p>
            <a:pPr marL="285750" indent="-285750">
              <a:lnSpc>
                <a:spcPct val="120000"/>
              </a:lnSpc>
              <a:buFont typeface="Courier New"/>
              <a:buChar char="o"/>
            </a:pPr>
            <a:r>
              <a:rPr lang="en-GB" sz="2000" dirty="0"/>
              <a:t>Examine the role of art as a form of religious expression</a:t>
            </a:r>
          </a:p>
          <a:p>
            <a:endParaRPr lang="en-GB" sz="2000" dirty="0"/>
          </a:p>
        </p:txBody>
      </p:sp>
      <p:pic>
        <p:nvPicPr>
          <p:cNvPr id="8" name="Picture Placeholder 7">
            <a:extLst>
              <a:ext uri="{FF2B5EF4-FFF2-40B4-BE49-F238E27FC236}">
                <a16:creationId xmlns:a16="http://schemas.microsoft.com/office/drawing/2014/main" id="{D76EC9D7-7226-44C6-897F-8D75F082217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67" b="467"/>
          <a:stretch>
            <a:fillRect/>
          </a:stretch>
        </p:blipFill>
        <p:spPr>
          <a:prstGeom prst="rect">
            <a:avLst/>
          </a:prstGeom>
        </p:spPr>
      </p:pic>
      <p:sp>
        <p:nvSpPr>
          <p:cNvPr id="6" name="Title 1">
            <a:extLst>
              <a:ext uri="{FF2B5EF4-FFF2-40B4-BE49-F238E27FC236}">
                <a16:creationId xmlns:a16="http://schemas.microsoft.com/office/drawing/2014/main" id="{1B9DF112-50A3-4E19-85D5-ED1BD21F208B}"/>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a:t>Rome Trip {Year}</a:t>
            </a:r>
            <a:endParaRPr lang="en-GB" dirty="0"/>
          </a:p>
        </p:txBody>
      </p:sp>
    </p:spTree>
    <p:extLst>
      <p:ext uri="{BB962C8B-B14F-4D97-AF65-F5344CB8AC3E}">
        <p14:creationId xmlns:p14="http://schemas.microsoft.com/office/powerpoint/2010/main" val="317904630"/>
      </p:ext>
    </p:extLst>
  </p:cSld>
  <p:clrMapOvr>
    <a:masterClrMapping/>
  </p:clrMapOvr>
  <p:transition spd="med"/>
</p:sld>
</file>

<file path=ppt/theme/theme1.xml><?xml version="1.0" encoding="utf-8"?>
<a:theme xmlns:a="http://schemas.openxmlformats.org/drawingml/2006/main" name="White">
  <a:themeElements>
    <a:clrScheme name="Equity">
      <a:dk1>
        <a:srgbClr val="16BECF"/>
      </a:dk1>
      <a:lt1>
        <a:sysClr val="window" lastClr="FFFFFF"/>
      </a:lt1>
      <a:dk2>
        <a:srgbClr val="16BECF"/>
      </a:dk2>
      <a:lt2>
        <a:srgbClr val="FFFFFF"/>
      </a:lt2>
      <a:accent1>
        <a:srgbClr val="033B61"/>
      </a:accent1>
      <a:accent2>
        <a:srgbClr val="72B84C"/>
      </a:accent2>
      <a:accent3>
        <a:srgbClr val="DF6D27"/>
      </a:accent3>
      <a:accent4>
        <a:srgbClr val="59255A"/>
      </a:accent4>
      <a:accent5>
        <a:srgbClr val="1BC0E0"/>
      </a:accent5>
      <a:accent6>
        <a:srgbClr val="D4DA24"/>
      </a:accent6>
      <a:hlink>
        <a:srgbClr val="D4DA24"/>
      </a:hlink>
      <a:folHlink>
        <a:srgbClr val="044D80"/>
      </a:folHlink>
    </a:clrScheme>
    <a:fontScheme name="Equity Travel">
      <a:majorFont>
        <a:latin typeface="Lato"/>
        <a:ea typeface=""/>
        <a:cs typeface=""/>
      </a:majorFont>
      <a:minorFont>
        <a:latin typeface="Lat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714</TotalTime>
  <Words>475</Words>
  <Application>Microsoft Office PowerPoint</Application>
  <PresentationFormat>Custom</PresentationFormat>
  <Paragraphs>71</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Avenir Light</vt:lpstr>
      <vt:lpstr>Avenir Next</vt:lpstr>
      <vt:lpstr>Avenir Next Demi Bold</vt:lpstr>
      <vt:lpstr>Avenir Next Ultra Light</vt:lpstr>
      <vt:lpstr>Avenir Roman</vt:lpstr>
      <vt:lpstr>Courier New</vt:lpstr>
      <vt:lpstr>Lato</vt:lpstr>
      <vt:lpstr>White</vt:lpstr>
      <vt:lpstr>Your Rome Tour {Year}</vt:lpstr>
      <vt:lpstr>Rome Trip {Year}</vt:lpstr>
      <vt:lpstr>Why book with Equity? </vt:lpstr>
      <vt:lpstr>Where will we visit?</vt:lpstr>
      <vt:lpstr>What are our Classics objectives?</vt:lpstr>
      <vt:lpstr>What are our Art &amp; Design objectives?</vt:lpstr>
      <vt:lpstr>What are our History objectives?</vt:lpstr>
      <vt:lpstr>What are our Language objectives?</vt:lpstr>
      <vt:lpstr>What are our Religious Studies objectives?</vt:lpstr>
      <vt:lpstr>Rome Trip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Kaththea Kendall</dc:creator>
  <cp:lastModifiedBy>Kara Clark</cp:lastModifiedBy>
  <cp:revision>55</cp:revision>
  <dcterms:modified xsi:type="dcterms:W3CDTF">2018-05-02T14:32:46Z</dcterms:modified>
</cp:coreProperties>
</file>